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0" r:id="rId2"/>
    <p:sldId id="257" r:id="rId3"/>
    <p:sldId id="258" r:id="rId4"/>
    <p:sldId id="260" r:id="rId5"/>
    <p:sldId id="302" r:id="rId6"/>
    <p:sldId id="263" r:id="rId7"/>
    <p:sldId id="305" r:id="rId8"/>
    <p:sldId id="306" r:id="rId9"/>
    <p:sldId id="317" r:id="rId10"/>
    <p:sldId id="318" r:id="rId11"/>
    <p:sldId id="319" r:id="rId12"/>
    <p:sldId id="320" r:id="rId13"/>
    <p:sldId id="322" r:id="rId14"/>
    <p:sldId id="323" r:id="rId15"/>
    <p:sldId id="325" r:id="rId16"/>
    <p:sldId id="328" r:id="rId17"/>
    <p:sldId id="329" r:id="rId18"/>
    <p:sldId id="330" r:id="rId19"/>
    <p:sldId id="332" r:id="rId20"/>
    <p:sldId id="333" r:id="rId21"/>
    <p:sldId id="334" r:id="rId22"/>
    <p:sldId id="335" r:id="rId23"/>
    <p:sldId id="336" r:id="rId24"/>
    <p:sldId id="338" r:id="rId25"/>
    <p:sldId id="339" r:id="rId26"/>
    <p:sldId id="348" r:id="rId27"/>
    <p:sldId id="340" r:id="rId28"/>
    <p:sldId id="341" r:id="rId29"/>
    <p:sldId id="342" r:id="rId30"/>
    <p:sldId id="343" r:id="rId31"/>
    <p:sldId id="344" r:id="rId32"/>
    <p:sldId id="345" r:id="rId33"/>
    <p:sldId id="349" r:id="rId34"/>
    <p:sldId id="350" r:id="rId35"/>
    <p:sldId id="35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6600"/>
    <a:srgbClr val="66FF99"/>
    <a:srgbClr val="CC00CC"/>
    <a:srgbClr val="CC00FF"/>
    <a:srgbClr val="47CE40"/>
    <a:srgbClr val="FF00FF"/>
    <a:srgbClr val="FF33CC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7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9E630-9051-44D3-81C4-F1ECCBEB6AC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57401-A1CE-47EB-93EE-24ED5AEE6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7401-A1CE-47EB-93EE-24ED5AEE64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0095091">
            <a:off x="122145" y="1796088"/>
            <a:ext cx="1080879" cy="457200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Sr</a:t>
            </a:r>
            <a:endParaRPr lang="en-U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7948102" y="870905"/>
            <a:ext cx="1143000" cy="457200"/>
          </a:xfrm>
          <a:prstGeom prst="ellips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Cu</a:t>
            </a:r>
            <a:endParaRPr lang="en-US" b="1" dirty="0"/>
          </a:p>
        </p:txBody>
      </p:sp>
      <p:sp>
        <p:nvSpPr>
          <p:cNvPr id="46" name="Oval 45"/>
          <p:cNvSpPr/>
          <p:nvPr/>
        </p:nvSpPr>
        <p:spPr>
          <a:xfrm rot="2888825">
            <a:off x="5122721" y="2479796"/>
            <a:ext cx="990600" cy="457200"/>
          </a:xfrm>
          <a:prstGeom prst="ellipse">
            <a:avLst/>
          </a:prstGeom>
          <a:solidFill>
            <a:srgbClr val="1F05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Ga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2509202" y="1192530"/>
            <a:ext cx="533400" cy="5334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2514152" y="1725930"/>
            <a:ext cx="533400" cy="5334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O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537902" y="2259330"/>
            <a:ext cx="5334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 rot="5582380">
            <a:off x="1550845" y="1977769"/>
            <a:ext cx="760927" cy="45720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Cl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4442902" y="811530"/>
            <a:ext cx="9144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Fe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5204902" y="811530"/>
            <a:ext cx="1066800" cy="457200"/>
          </a:xfrm>
          <a:prstGeom prst="ellipse">
            <a:avLst/>
          </a:prstGeom>
          <a:solidFill>
            <a:srgbClr val="1F05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Au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6119302" y="811530"/>
            <a:ext cx="1143000" cy="45720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Mg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632902" y="1116330"/>
            <a:ext cx="533400" cy="4572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</a:t>
            </a: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3155122" y="1375410"/>
            <a:ext cx="533400" cy="457200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F</a:t>
            </a:r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5749732" y="1363980"/>
            <a:ext cx="914400" cy="88570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Br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1623502" y="1181100"/>
            <a:ext cx="5334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</a:t>
            </a:r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 rot="339406">
            <a:off x="913697" y="1502474"/>
            <a:ext cx="1171177" cy="4572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Zn</a:t>
            </a:r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275652" y="747205"/>
            <a:ext cx="9906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Ca</a:t>
            </a:r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166302" y="752155"/>
            <a:ext cx="11430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He</a:t>
            </a:r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156902" y="787780"/>
            <a:ext cx="11430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Ar</a:t>
            </a:r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 rot="1327638">
            <a:off x="676644" y="2652229"/>
            <a:ext cx="1231028" cy="458959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Rb</a:t>
            </a:r>
            <a:endParaRPr lang="en-US" b="1" dirty="0"/>
          </a:p>
        </p:txBody>
      </p:sp>
      <p:sp>
        <p:nvSpPr>
          <p:cNvPr id="31" name="Oval 30"/>
          <p:cNvSpPr/>
          <p:nvPr/>
        </p:nvSpPr>
        <p:spPr>
          <a:xfrm rot="5400000">
            <a:off x="1513012" y="2663190"/>
            <a:ext cx="838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Cr</a:t>
            </a:r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 rot="19563236">
            <a:off x="657034" y="2204402"/>
            <a:ext cx="1159134" cy="390589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Ru</a:t>
            </a:r>
            <a:endParaRPr lang="en-US" sz="1600" b="1" dirty="0"/>
          </a:p>
        </p:txBody>
      </p:sp>
      <p:sp>
        <p:nvSpPr>
          <p:cNvPr id="35" name="Oval 34"/>
          <p:cNvSpPr/>
          <p:nvPr/>
        </p:nvSpPr>
        <p:spPr>
          <a:xfrm rot="16200000">
            <a:off x="8122275" y="1492224"/>
            <a:ext cx="1208987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Nb</a:t>
            </a:r>
            <a:endParaRPr lang="en-US" b="1" dirty="0"/>
          </a:p>
        </p:txBody>
      </p:sp>
      <p:sp>
        <p:nvSpPr>
          <p:cNvPr id="39" name="Oval 38"/>
          <p:cNvSpPr/>
          <p:nvPr/>
        </p:nvSpPr>
        <p:spPr>
          <a:xfrm rot="16200000">
            <a:off x="4102479" y="2090105"/>
            <a:ext cx="914400" cy="457200"/>
          </a:xfrm>
          <a:prstGeom prst="ellips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In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4301932" y="609600"/>
            <a:ext cx="381000" cy="45720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 rot="15961938">
            <a:off x="4057526" y="1397661"/>
            <a:ext cx="990600" cy="457200"/>
          </a:xfrm>
          <a:prstGeom prst="ellipse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Co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7086152" y="852105"/>
            <a:ext cx="109055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Na</a:t>
            </a:r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 rot="17173853">
            <a:off x="7000404" y="1954958"/>
            <a:ext cx="1066800" cy="785889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Ge</a:t>
            </a:r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 rot="15482887">
            <a:off x="7424602" y="1433005"/>
            <a:ext cx="914400" cy="45720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Ni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 rot="1658443">
            <a:off x="7769029" y="2196606"/>
            <a:ext cx="990600" cy="457200"/>
          </a:xfrm>
          <a:prstGeom prst="ellipse">
            <a:avLst/>
          </a:prstGeom>
          <a:solidFill>
            <a:srgbClr val="9D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Pb</a:t>
            </a:r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 rot="16200000">
            <a:off x="8258009" y="2406623"/>
            <a:ext cx="904187" cy="457200"/>
          </a:xfrm>
          <a:prstGeom prst="ellipse">
            <a:avLst/>
          </a:prstGeom>
          <a:solidFill>
            <a:srgbClr val="0617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Ar</a:t>
            </a:r>
            <a:endParaRPr lang="en-US" b="1" dirty="0"/>
          </a:p>
        </p:txBody>
      </p:sp>
      <p:sp>
        <p:nvSpPr>
          <p:cNvPr id="42" name="Oval 41"/>
          <p:cNvSpPr/>
          <p:nvPr/>
        </p:nvSpPr>
        <p:spPr>
          <a:xfrm rot="20144282">
            <a:off x="3110442" y="882623"/>
            <a:ext cx="1056587" cy="457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Ag</a:t>
            </a:r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980752" y="940180"/>
            <a:ext cx="5334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P</a:t>
            </a:r>
            <a:endParaRPr lang="en-US" b="1" dirty="0"/>
          </a:p>
        </p:txBody>
      </p:sp>
      <p:sp>
        <p:nvSpPr>
          <p:cNvPr id="43" name="Oval 42"/>
          <p:cNvSpPr/>
          <p:nvPr/>
        </p:nvSpPr>
        <p:spPr>
          <a:xfrm rot="19223866">
            <a:off x="3229077" y="2081365"/>
            <a:ext cx="990600" cy="4572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Sb</a:t>
            </a:r>
            <a:endParaRPr lang="en-US" b="1" dirty="0"/>
          </a:p>
        </p:txBody>
      </p:sp>
      <p:sp>
        <p:nvSpPr>
          <p:cNvPr id="44" name="Oval 43"/>
          <p:cNvSpPr/>
          <p:nvPr/>
        </p:nvSpPr>
        <p:spPr>
          <a:xfrm rot="14729495">
            <a:off x="3560334" y="1557363"/>
            <a:ext cx="750449" cy="45720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Si</a:t>
            </a:r>
            <a:endParaRPr lang="en-US" b="1" dirty="0"/>
          </a:p>
        </p:txBody>
      </p:sp>
      <p:sp>
        <p:nvSpPr>
          <p:cNvPr id="45" name="Oval 44"/>
          <p:cNvSpPr/>
          <p:nvPr/>
        </p:nvSpPr>
        <p:spPr>
          <a:xfrm rot="15080624">
            <a:off x="4776022" y="1734932"/>
            <a:ext cx="990600" cy="45720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Cd</a:t>
            </a:r>
            <a:endParaRPr lang="en-US" b="1" dirty="0"/>
          </a:p>
        </p:txBody>
      </p:sp>
      <p:sp>
        <p:nvSpPr>
          <p:cNvPr id="47" name="Oval 46"/>
          <p:cNvSpPr/>
          <p:nvPr/>
        </p:nvSpPr>
        <p:spPr>
          <a:xfrm rot="15175448">
            <a:off x="6244414" y="1882336"/>
            <a:ext cx="990600" cy="457200"/>
          </a:xfrm>
          <a:prstGeom prst="ellipse">
            <a:avLst/>
          </a:prstGeom>
          <a:solidFill>
            <a:srgbClr val="0617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As</a:t>
            </a:r>
            <a:endParaRPr lang="en-US" b="1" dirty="0"/>
          </a:p>
        </p:txBody>
      </p:sp>
      <p:sp>
        <p:nvSpPr>
          <p:cNvPr id="49" name="Oval 48"/>
          <p:cNvSpPr/>
          <p:nvPr/>
        </p:nvSpPr>
        <p:spPr>
          <a:xfrm>
            <a:off x="8550082" y="2941320"/>
            <a:ext cx="3810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V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 rot="16200000">
            <a:off x="4141735" y="2750997"/>
            <a:ext cx="838200" cy="3425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Li</a:t>
            </a:r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 rot="19677086">
            <a:off x="5844316" y="2639241"/>
            <a:ext cx="1179928" cy="4572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Nb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2537902" y="2716530"/>
            <a:ext cx="533400" cy="457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K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33400" y="3810000"/>
            <a:ext cx="8475269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WEL-COME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76200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2" name="Left Arrow 51"/>
          <p:cNvSpPr/>
          <p:nvPr/>
        </p:nvSpPr>
        <p:spPr>
          <a:xfrm>
            <a:off x="27432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2672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0198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1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1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1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1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1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1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1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1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100"/>
                            </p:stCondLst>
                            <p:childTnLst>
                              <p:par>
                                <p:cTn id="77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1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1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1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1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100"/>
                            </p:stCondLst>
                            <p:childTnLst>
                              <p:par>
                                <p:cTn id="1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1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100"/>
                            </p:stCondLst>
                            <p:childTnLst>
                              <p:par>
                                <p:cTn id="1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100"/>
                            </p:stCondLst>
                            <p:childTnLst>
                              <p:par>
                                <p:cTn id="1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6100"/>
                            </p:stCondLst>
                            <p:childTnLst>
                              <p:par>
                                <p:cTn id="126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100"/>
                            </p:stCondLst>
                            <p:childTnLst>
                              <p:par>
                                <p:cTn id="133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8100"/>
                            </p:stCondLst>
                            <p:childTnLst>
                              <p:par>
                                <p:cTn id="1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2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200"/>
                            </p:stCondLst>
                            <p:childTnLst>
                              <p:par>
                                <p:cTn id="1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1200"/>
                            </p:stCondLst>
                            <p:childTnLst>
                              <p:par>
                                <p:cTn id="156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200"/>
                            </p:stCondLst>
                            <p:childTnLst>
                              <p:par>
                                <p:cTn id="16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200"/>
                            </p:stCondLst>
                            <p:childTnLst>
                              <p:par>
                                <p:cTn id="166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4200"/>
                            </p:stCondLst>
                            <p:childTnLst>
                              <p:par>
                                <p:cTn id="170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2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6200"/>
                            </p:stCondLst>
                            <p:childTnLst>
                              <p:par>
                                <p:cTn id="1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7200"/>
                            </p:stCondLst>
                            <p:childTnLst>
                              <p:par>
                                <p:cTn id="18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8200"/>
                            </p:stCondLst>
                            <p:childTnLst>
                              <p:par>
                                <p:cTn id="19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9700"/>
                            </p:stCondLst>
                            <p:childTnLst>
                              <p:par>
                                <p:cTn id="20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385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385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7" dur="385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9" dur="385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0700"/>
                            </p:stCondLst>
                            <p:childTnLst>
                              <p:par>
                                <p:cTn id="2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385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385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7" dur="385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9" dur="385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1700"/>
                            </p:stCondLst>
                            <p:childTnLst>
                              <p:par>
                                <p:cTn id="2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2700"/>
                            </p:stCondLst>
                            <p:childTnLst>
                              <p:par>
                                <p:cTn id="2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3700"/>
                            </p:stCondLst>
                            <p:childTnLst>
                              <p:par>
                                <p:cTn id="2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4700"/>
                            </p:stCondLst>
                            <p:childTnLst>
                              <p:par>
                                <p:cTn id="24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385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385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1" dur="38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3" dur="38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5700"/>
                            </p:stCondLst>
                            <p:childTnLst>
                              <p:par>
                                <p:cTn id="2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6700"/>
                            </p:stCondLst>
                            <p:childTnLst>
                              <p:par>
                                <p:cTn id="2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7700"/>
                            </p:stCondLst>
                            <p:childTnLst>
                              <p:par>
                                <p:cTn id="26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8700"/>
                            </p:stCondLst>
                            <p:childTnLst>
                              <p:par>
                                <p:cTn id="2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9200"/>
                            </p:stCondLst>
                            <p:childTnLst>
                              <p:par>
                                <p:cTn id="27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9700"/>
                            </p:stCondLst>
                            <p:childTnLst>
                              <p:par>
                                <p:cTn id="283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7" grpId="0" animBg="1"/>
      <p:bldP spid="46" grpId="0" animBg="1"/>
      <p:bldP spid="5" grpId="0" animBg="1"/>
      <p:bldP spid="6" grpId="0" animBg="1"/>
      <p:bldP spid="7" grpId="0" animBg="1"/>
      <p:bldP spid="9" grpId="0" animBg="1"/>
      <p:bldP spid="9" grpId="1" animBg="1"/>
      <p:bldP spid="13" grpId="0" animBg="1"/>
      <p:bldP spid="13" grpId="1" animBg="1"/>
      <p:bldP spid="14" grpId="0" animBg="1"/>
      <p:bldP spid="15" grpId="0" animBg="1"/>
      <p:bldP spid="19" grpId="0" animBg="1"/>
      <p:bldP spid="21" grpId="0" animBg="1"/>
      <p:bldP spid="21" grpId="1" animBg="1"/>
      <p:bldP spid="22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5" grpId="0" animBg="1"/>
      <p:bldP spid="39" grpId="0" animBg="1"/>
      <p:bldP spid="39" grpId="1" animBg="1"/>
      <p:bldP spid="39" grpId="2" animBg="1"/>
      <p:bldP spid="23" grpId="0" animBg="1"/>
      <p:bldP spid="34" grpId="0" animBg="1"/>
      <p:bldP spid="34" grpId="1" animBg="1"/>
      <p:bldP spid="16" grpId="0" animBg="1"/>
      <p:bldP spid="41" grpId="0" animBg="1"/>
      <p:bldP spid="40" grpId="0" animBg="1"/>
      <p:bldP spid="20" grpId="0" animBg="1"/>
      <p:bldP spid="38" grpId="0" animBg="1"/>
      <p:bldP spid="42" grpId="0" animBg="1"/>
      <p:bldP spid="26" grpId="0" animBg="1"/>
      <p:bldP spid="26" grpId="1" animBg="1"/>
      <p:bldP spid="43" grpId="0" animBg="1"/>
      <p:bldP spid="43" grpId="1" animBg="1"/>
      <p:bldP spid="44" grpId="0" animBg="1"/>
      <p:bldP spid="45" grpId="0" animBg="1"/>
      <p:bldP spid="47" grpId="0" animBg="1"/>
      <p:bldP spid="49" grpId="0" animBg="1"/>
      <p:bldP spid="18" grpId="0" animBg="1"/>
      <p:bldP spid="48" grpId="0" animBg="1"/>
      <p:bldP spid="8" grpId="0" animBg="1"/>
      <p:bldP spid="50" grpId="0"/>
      <p:bldP spid="50" grpId="1"/>
      <p:bldP spid="5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48046"/>
            <a:ext cx="9144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705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 Arrow 5"/>
          <p:cNvSpPr/>
          <p:nvPr/>
        </p:nvSpPr>
        <p:spPr>
          <a:xfrm>
            <a:off x="1828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05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Content Placeholder 12" descr="covalent_bond_animation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614464"/>
            <a:ext cx="6324600" cy="44406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057400" y="1828800"/>
            <a:ext cx="3886200" cy="3352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03764" y="2175164"/>
            <a:ext cx="3200400" cy="2667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40182" y="2556164"/>
            <a:ext cx="23622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3048000"/>
            <a:ext cx="10668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+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86200" y="30133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48546" y="43087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9371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66854" y="295101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95454" y="321425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57800" y="40801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436418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37164" y="4419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43200" y="42325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32364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14800" y="22513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67000" y="762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ধাতব পরমাণু</a:t>
            </a:r>
            <a:endParaRPr lang="en-US" sz="6000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1066800"/>
            <a:ext cx="6934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সর্বশেষ স্তরের ইলেকট্রন বিন্যাসঃ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1,2,3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1676400"/>
            <a:ext cx="1441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62800" y="2819400"/>
            <a:ext cx="9525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87573" y="3481626"/>
            <a:ext cx="10182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0" y="3733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4495800" y="3021687"/>
            <a:ext cx="2819400" cy="254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4419600" y="3581401"/>
            <a:ext cx="2819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8" idx="5"/>
          </p:cNvCxnSpPr>
          <p:nvPr/>
        </p:nvCxnSpPr>
        <p:spPr>
          <a:xfrm rot="5400000" flipH="1" flipV="1">
            <a:off x="5427518" y="939804"/>
            <a:ext cx="389086" cy="2624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57600" y="5181600"/>
            <a:ext cx="2616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সোডিয়াম পরমাণু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6348046"/>
            <a:ext cx="9144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6705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1828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52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105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-atom_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117600"/>
            <a:ext cx="6248400" cy="5207000"/>
          </a:xfrm>
        </p:spPr>
      </p:pic>
      <p:sp>
        <p:nvSpPr>
          <p:cNvPr id="5" name="Rounded Rectangle 4"/>
          <p:cNvSpPr/>
          <p:nvPr/>
        </p:nvSpPr>
        <p:spPr>
          <a:xfrm>
            <a:off x="6019800" y="1447800"/>
            <a:ext cx="11430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324600" y="1955800"/>
            <a:ext cx="1219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0" y="1447800"/>
            <a:ext cx="1219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5689600"/>
            <a:ext cx="20574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 পরমাণু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72200" y="3810000"/>
            <a:ext cx="1676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6324600" y="4419600"/>
            <a:ext cx="1066800" cy="457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48400" y="5257800"/>
            <a:ext cx="1219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48400" y="4546600"/>
            <a:ext cx="1219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48400" y="5334000"/>
            <a:ext cx="1219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38100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609600"/>
            <a:ext cx="6149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সর্বশেষ স্তরের ইলেকট্রন বিন্যাসঃ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4,5,6,7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48046"/>
            <a:ext cx="9144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705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1828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05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 descr="ato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533400"/>
            <a:ext cx="5715000" cy="5029200"/>
          </a:xfrm>
        </p:spPr>
      </p:pic>
      <p:sp>
        <p:nvSpPr>
          <p:cNvPr id="3" name="Rectangle 2"/>
          <p:cNvSpPr/>
          <p:nvPr/>
        </p:nvSpPr>
        <p:spPr>
          <a:xfrm>
            <a:off x="0" y="6348046"/>
            <a:ext cx="9144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705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828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05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lowchart: Connector 48"/>
          <p:cNvSpPr/>
          <p:nvPr/>
        </p:nvSpPr>
        <p:spPr>
          <a:xfrm>
            <a:off x="5342016" y="2157664"/>
            <a:ext cx="1195136" cy="1143000"/>
          </a:xfrm>
          <a:prstGeom prst="flowChartConnector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76"/>
          <p:cNvGrpSpPr/>
          <p:nvPr/>
        </p:nvGrpSpPr>
        <p:grpSpPr>
          <a:xfrm>
            <a:off x="5189616" y="1929064"/>
            <a:ext cx="1476337" cy="1575793"/>
            <a:chOff x="1676400" y="3733800"/>
            <a:chExt cx="1476337" cy="1575793"/>
          </a:xfrm>
        </p:grpSpPr>
        <p:pic>
          <p:nvPicPr>
            <p:cNvPr id="51" name="Picture 50" descr="Pictu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4419600"/>
              <a:ext cx="333337" cy="356593"/>
            </a:xfrm>
            <a:prstGeom prst="rect">
              <a:avLst/>
            </a:prstGeom>
          </p:spPr>
        </p:pic>
        <p:pic>
          <p:nvPicPr>
            <p:cNvPr id="52" name="Picture 51" descr="Pictu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4343400"/>
              <a:ext cx="333337" cy="356593"/>
            </a:xfrm>
            <a:prstGeom prst="rect">
              <a:avLst/>
            </a:prstGeom>
          </p:spPr>
        </p:pic>
        <p:pic>
          <p:nvPicPr>
            <p:cNvPr id="53" name="Picture 52" descr="Pictu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3733800"/>
              <a:ext cx="333337" cy="356593"/>
            </a:xfrm>
            <a:prstGeom prst="rect">
              <a:avLst/>
            </a:prstGeom>
          </p:spPr>
        </p:pic>
        <p:pic>
          <p:nvPicPr>
            <p:cNvPr id="54" name="Picture 53" descr="Pictu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4953000"/>
              <a:ext cx="333337" cy="356593"/>
            </a:xfrm>
            <a:prstGeom prst="rect">
              <a:avLst/>
            </a:prstGeom>
          </p:spPr>
        </p:pic>
        <p:pic>
          <p:nvPicPr>
            <p:cNvPr id="55" name="Picture 54" descr="Pictu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3962400"/>
              <a:ext cx="333337" cy="356593"/>
            </a:xfrm>
            <a:prstGeom prst="rect">
              <a:avLst/>
            </a:prstGeom>
          </p:spPr>
        </p:pic>
        <p:pic>
          <p:nvPicPr>
            <p:cNvPr id="56" name="Picture 55" descr="Pictu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3962400"/>
              <a:ext cx="333337" cy="356593"/>
            </a:xfrm>
            <a:prstGeom prst="rect">
              <a:avLst/>
            </a:prstGeom>
          </p:spPr>
        </p:pic>
        <p:pic>
          <p:nvPicPr>
            <p:cNvPr id="57" name="Picture 56" descr="Pictu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4800600"/>
              <a:ext cx="333337" cy="356593"/>
            </a:xfrm>
            <a:prstGeom prst="rect">
              <a:avLst/>
            </a:prstGeom>
          </p:spPr>
        </p:pic>
        <p:pic>
          <p:nvPicPr>
            <p:cNvPr id="58" name="Picture 57" descr="Pictu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4724400"/>
              <a:ext cx="333337" cy="356593"/>
            </a:xfrm>
            <a:prstGeom prst="rect">
              <a:avLst/>
            </a:prstGeom>
          </p:spPr>
        </p:pic>
      </p:grpSp>
      <p:sp>
        <p:nvSpPr>
          <p:cNvPr id="59" name="Flowchart: Connector 58"/>
          <p:cNvSpPr/>
          <p:nvPr/>
        </p:nvSpPr>
        <p:spPr>
          <a:xfrm>
            <a:off x="5566608" y="2362200"/>
            <a:ext cx="762000" cy="762000"/>
          </a:xfrm>
          <a:prstGeom prst="flowChartConnector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Pi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514600"/>
            <a:ext cx="469366" cy="469366"/>
          </a:xfrm>
          <a:prstGeom prst="rect">
            <a:avLst/>
          </a:prstGeom>
        </p:spPr>
      </p:pic>
      <p:pic>
        <p:nvPicPr>
          <p:cNvPr id="61" name="Picture 60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040" y="2145632"/>
            <a:ext cx="333337" cy="356593"/>
          </a:xfrm>
          <a:prstGeom prst="rect">
            <a:avLst/>
          </a:prstGeom>
        </p:spPr>
      </p:pic>
      <p:pic>
        <p:nvPicPr>
          <p:cNvPr id="62" name="Picture 61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240" y="2907632"/>
            <a:ext cx="333337" cy="356593"/>
          </a:xfrm>
          <a:prstGeom prst="rect">
            <a:avLst/>
          </a:prstGeom>
        </p:spPr>
      </p:pic>
      <p:sp>
        <p:nvSpPr>
          <p:cNvPr id="63" name="Flowchart: Connector 62"/>
          <p:cNvSpPr/>
          <p:nvPr/>
        </p:nvSpPr>
        <p:spPr>
          <a:xfrm>
            <a:off x="5109408" y="1941096"/>
            <a:ext cx="1676400" cy="1576136"/>
          </a:xfrm>
          <a:prstGeom prst="flowChartConnector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208" y="1764632"/>
            <a:ext cx="333337" cy="356593"/>
          </a:xfrm>
          <a:prstGeom prst="rect">
            <a:avLst/>
          </a:prstGeom>
        </p:spPr>
      </p:pic>
      <p:pic>
        <p:nvPicPr>
          <p:cNvPr id="65" name="Picture 64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008" y="2069432"/>
            <a:ext cx="333337" cy="356593"/>
          </a:xfrm>
          <a:prstGeom prst="rect">
            <a:avLst/>
          </a:prstGeom>
        </p:spPr>
      </p:pic>
      <p:pic>
        <p:nvPicPr>
          <p:cNvPr id="66" name="Picture 65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008" y="3288632"/>
            <a:ext cx="333337" cy="356593"/>
          </a:xfrm>
          <a:prstGeom prst="rect">
            <a:avLst/>
          </a:prstGeom>
        </p:spPr>
      </p:pic>
      <p:pic>
        <p:nvPicPr>
          <p:cNvPr id="67" name="Picture 66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08" y="2831432"/>
            <a:ext cx="333337" cy="356593"/>
          </a:xfrm>
          <a:prstGeom prst="rect">
            <a:avLst/>
          </a:prstGeom>
        </p:spPr>
      </p:pic>
      <p:pic>
        <p:nvPicPr>
          <p:cNvPr id="68" name="Picture 67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808" y="1764632"/>
            <a:ext cx="333337" cy="356593"/>
          </a:xfrm>
          <a:prstGeom prst="rect">
            <a:avLst/>
          </a:prstGeom>
        </p:spPr>
      </p:pic>
      <p:pic>
        <p:nvPicPr>
          <p:cNvPr id="69" name="Picture 68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208" y="2831432"/>
            <a:ext cx="333337" cy="356593"/>
          </a:xfrm>
          <a:prstGeom prst="rect">
            <a:avLst/>
          </a:prstGeom>
        </p:spPr>
      </p:pic>
      <p:pic>
        <p:nvPicPr>
          <p:cNvPr id="70" name="Picture 69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208" y="3212432"/>
            <a:ext cx="333337" cy="356593"/>
          </a:xfrm>
          <a:prstGeom prst="rect">
            <a:avLst/>
          </a:prstGeom>
        </p:spPr>
      </p:pic>
      <p:pic>
        <p:nvPicPr>
          <p:cNvPr id="71" name="Picture 70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008" y="2221832"/>
            <a:ext cx="333337" cy="356593"/>
          </a:xfrm>
          <a:prstGeom prst="rect">
            <a:avLst/>
          </a:prstGeom>
        </p:spPr>
      </p:pic>
      <p:sp>
        <p:nvSpPr>
          <p:cNvPr id="72" name="Flowchart: Connector 71"/>
          <p:cNvSpPr/>
          <p:nvPr/>
        </p:nvSpPr>
        <p:spPr>
          <a:xfrm>
            <a:off x="4880808" y="1688432"/>
            <a:ext cx="2133600" cy="2057400"/>
          </a:xfrm>
          <a:prstGeom prst="flowChartConnector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"/>
          <p:cNvGrpSpPr/>
          <p:nvPr/>
        </p:nvGrpSpPr>
        <p:grpSpPr>
          <a:xfrm>
            <a:off x="2708019" y="2489621"/>
            <a:ext cx="453970" cy="381000"/>
            <a:chOff x="2246811" y="1066800"/>
            <a:chExt cx="453970" cy="381000"/>
          </a:xfrm>
        </p:grpSpPr>
        <p:sp>
          <p:nvSpPr>
            <p:cNvPr id="74" name="Flowchart: Connector 73"/>
            <p:cNvSpPr/>
            <p:nvPr/>
          </p:nvSpPr>
          <p:spPr>
            <a:xfrm>
              <a:off x="2286000" y="1066800"/>
              <a:ext cx="381000" cy="381000"/>
            </a:xfrm>
            <a:prstGeom prst="flowChartConnector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246811" y="10668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Flowchart: Connector 75"/>
          <p:cNvSpPr/>
          <p:nvPr/>
        </p:nvSpPr>
        <p:spPr>
          <a:xfrm>
            <a:off x="2522964" y="2300211"/>
            <a:ext cx="833844" cy="748936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6"/>
          <p:cNvGrpSpPr/>
          <p:nvPr/>
        </p:nvGrpSpPr>
        <p:grpSpPr>
          <a:xfrm>
            <a:off x="2747208" y="2045484"/>
            <a:ext cx="387992" cy="1129937"/>
            <a:chOff x="2286000" y="622663"/>
            <a:chExt cx="387992" cy="1129937"/>
          </a:xfrm>
        </p:grpSpPr>
        <p:pic>
          <p:nvPicPr>
            <p:cNvPr id="78" name="Picture 77" descr="Picture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0" y="622663"/>
              <a:ext cx="387992" cy="381001"/>
            </a:xfrm>
            <a:prstGeom prst="rect">
              <a:avLst/>
            </a:prstGeom>
          </p:spPr>
        </p:pic>
        <p:pic>
          <p:nvPicPr>
            <p:cNvPr id="79" name="Picture 78" descr="Picture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0" y="1371600"/>
              <a:ext cx="387991" cy="381000"/>
            </a:xfrm>
            <a:prstGeom prst="rect">
              <a:avLst/>
            </a:prstGeom>
          </p:spPr>
        </p:pic>
      </p:grpSp>
      <p:sp>
        <p:nvSpPr>
          <p:cNvPr id="80" name="Flowchart: Connector 79"/>
          <p:cNvSpPr/>
          <p:nvPr/>
        </p:nvSpPr>
        <p:spPr>
          <a:xfrm>
            <a:off x="2316134" y="2108621"/>
            <a:ext cx="1295400" cy="1143000"/>
          </a:xfrm>
          <a:prstGeom prst="flowChartConnector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0"/>
          <p:cNvGrpSpPr/>
          <p:nvPr/>
        </p:nvGrpSpPr>
        <p:grpSpPr>
          <a:xfrm>
            <a:off x="2137608" y="1816884"/>
            <a:ext cx="1676400" cy="1597691"/>
            <a:chOff x="1676400" y="394063"/>
            <a:chExt cx="1676400" cy="1597691"/>
          </a:xfrm>
        </p:grpSpPr>
        <p:pic>
          <p:nvPicPr>
            <p:cNvPr id="82" name="Picture 81" descr="Picture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0" y="394063"/>
              <a:ext cx="381000" cy="374135"/>
            </a:xfrm>
            <a:prstGeom prst="rect">
              <a:avLst/>
            </a:prstGeom>
          </p:spPr>
        </p:pic>
        <p:pic>
          <p:nvPicPr>
            <p:cNvPr id="83" name="Picture 82" descr="Picture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189" y="1617619"/>
              <a:ext cx="381000" cy="374135"/>
            </a:xfrm>
            <a:prstGeom prst="rect">
              <a:avLst/>
            </a:prstGeom>
          </p:spPr>
        </p:pic>
        <p:pic>
          <p:nvPicPr>
            <p:cNvPr id="84" name="Picture 83" descr="Picture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1066800"/>
              <a:ext cx="381000" cy="374135"/>
            </a:xfrm>
            <a:prstGeom prst="rect">
              <a:avLst/>
            </a:prstGeom>
          </p:spPr>
        </p:pic>
        <p:pic>
          <p:nvPicPr>
            <p:cNvPr id="85" name="Picture 84" descr="Picture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6400" y="1066800"/>
              <a:ext cx="381000" cy="374135"/>
            </a:xfrm>
            <a:prstGeom prst="rect">
              <a:avLst/>
            </a:prstGeom>
          </p:spPr>
        </p:pic>
        <p:pic>
          <p:nvPicPr>
            <p:cNvPr id="86" name="Picture 85" descr="Picture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5000" y="609600"/>
              <a:ext cx="381000" cy="374135"/>
            </a:xfrm>
            <a:prstGeom prst="rect">
              <a:avLst/>
            </a:prstGeom>
          </p:spPr>
        </p:pic>
        <p:pic>
          <p:nvPicPr>
            <p:cNvPr id="87" name="Picture 86" descr="Picture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3200" y="609600"/>
              <a:ext cx="381000" cy="374135"/>
            </a:xfrm>
            <a:prstGeom prst="rect">
              <a:avLst/>
            </a:prstGeom>
          </p:spPr>
        </p:pic>
        <p:pic>
          <p:nvPicPr>
            <p:cNvPr id="88" name="Picture 87" descr="Picture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3200" y="1447800"/>
              <a:ext cx="381000" cy="374135"/>
            </a:xfrm>
            <a:prstGeom prst="rect">
              <a:avLst/>
            </a:prstGeom>
          </p:spPr>
        </p:pic>
        <p:pic>
          <p:nvPicPr>
            <p:cNvPr id="89" name="Picture 88" descr="Picture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8800" y="1447800"/>
              <a:ext cx="381000" cy="374135"/>
            </a:xfrm>
            <a:prstGeom prst="rect">
              <a:avLst/>
            </a:prstGeom>
          </p:spPr>
        </p:pic>
      </p:grpSp>
      <p:sp>
        <p:nvSpPr>
          <p:cNvPr id="90" name="Flowchart: Connector 89"/>
          <p:cNvSpPr/>
          <p:nvPr/>
        </p:nvSpPr>
        <p:spPr>
          <a:xfrm>
            <a:off x="2135430" y="1917032"/>
            <a:ext cx="1676400" cy="1524000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008" y="2032421"/>
            <a:ext cx="381000" cy="374135"/>
          </a:xfrm>
          <a:prstGeom prst="rect">
            <a:avLst/>
          </a:prstGeom>
        </p:spPr>
      </p:pic>
      <p:pic>
        <p:nvPicPr>
          <p:cNvPr id="92" name="Picture 91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408" y="1459832"/>
            <a:ext cx="333337" cy="356593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2061408" y="41385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Configuration  of  sodium and Potassium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0" y="6348046"/>
            <a:ext cx="9144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6705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0" name="Left Arrow 49"/>
          <p:cNvSpPr/>
          <p:nvPr/>
        </p:nvSpPr>
        <p:spPr>
          <a:xfrm>
            <a:off x="1828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352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105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4 -0.04398 C -0.02049 -0.04398 0.02083 0.00555 0.02083 0.06713 C 0.02083 0.12824 -0.02049 0.17824 -0.07084 0.17824 C -0.12153 0.17824 -0.1625 0.12824 -0.1625 0.06713 C -0.1625 0.00555 -0.12153 -0.04398 -0.07084 -0.04398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00741 C 0.05086 0.00741 0.1026 0.07616 0.1026 0.16111 C 0.1026 0.24584 0.05086 0.31482 -0.01233 0.31482 C -0.07535 0.31482 -0.12657 0.24584 -0.12657 0.16111 C -0.12657 0.07616 -0.07535 0.00741 -0.01233 0.00741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1068978" y="1178292"/>
            <a:ext cx="381000" cy="381000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9789" y="117829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844734" y="988882"/>
            <a:ext cx="755466" cy="748936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78" y="734155"/>
            <a:ext cx="387992" cy="381001"/>
          </a:xfrm>
          <a:prstGeom prst="rect">
            <a:avLst/>
          </a:prstGeom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78" y="1483092"/>
            <a:ext cx="387991" cy="381000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685800" y="734155"/>
            <a:ext cx="1143000" cy="1271452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21092"/>
            <a:ext cx="381000" cy="374135"/>
          </a:xfrm>
          <a:prstGeom prst="rect">
            <a:avLst/>
          </a:prstGeom>
        </p:spPr>
      </p:pic>
      <p:grpSp>
        <p:nvGrpSpPr>
          <p:cNvPr id="2" name="Group 104"/>
          <p:cNvGrpSpPr/>
          <p:nvPr/>
        </p:nvGrpSpPr>
        <p:grpSpPr>
          <a:xfrm>
            <a:off x="2362200" y="710207"/>
            <a:ext cx="1219200" cy="1219200"/>
            <a:chOff x="3657600" y="2971800"/>
            <a:chExt cx="1676400" cy="1524000"/>
          </a:xfrm>
        </p:grpSpPr>
        <p:grpSp>
          <p:nvGrpSpPr>
            <p:cNvPr id="3" name="Group 99"/>
            <p:cNvGrpSpPr/>
            <p:nvPr/>
          </p:nvGrpSpPr>
          <p:grpSpPr>
            <a:xfrm>
              <a:off x="4053901" y="3354919"/>
              <a:ext cx="833844" cy="748936"/>
              <a:chOff x="997134" y="483327"/>
              <a:chExt cx="833844" cy="748936"/>
            </a:xfrm>
          </p:grpSpPr>
          <p:grpSp>
            <p:nvGrpSpPr>
              <p:cNvPr id="11" name="Group 101"/>
              <p:cNvGrpSpPr/>
              <p:nvPr/>
            </p:nvGrpSpPr>
            <p:grpSpPr>
              <a:xfrm>
                <a:off x="1182189" y="672737"/>
                <a:ext cx="606576" cy="461665"/>
                <a:chOff x="2246811" y="1066800"/>
                <a:chExt cx="606576" cy="461665"/>
              </a:xfrm>
            </p:grpSpPr>
            <p:sp>
              <p:nvSpPr>
                <p:cNvPr id="16" name="Flowchart: Connector 15"/>
                <p:cNvSpPr/>
                <p:nvPr/>
              </p:nvSpPr>
              <p:spPr>
                <a:xfrm>
                  <a:off x="2286000" y="1066800"/>
                  <a:ext cx="381000" cy="381000"/>
                </a:xfrm>
                <a:prstGeom prst="flowChartConnector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246811" y="1066800"/>
                  <a:ext cx="6065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Be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Flowchart: Connector 14"/>
              <p:cNvSpPr/>
              <p:nvPr/>
            </p:nvSpPr>
            <p:spPr>
              <a:xfrm>
                <a:off x="997134" y="483327"/>
                <a:ext cx="833844" cy="748936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lowchart: Connector 12"/>
            <p:cNvSpPr/>
            <p:nvPr/>
          </p:nvSpPr>
          <p:spPr>
            <a:xfrm>
              <a:off x="3657600" y="2971800"/>
              <a:ext cx="1676400" cy="1524000"/>
            </a:xfrm>
            <a:prstGeom prst="flowChartConnector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548407"/>
            <a:ext cx="333337" cy="356593"/>
          </a:xfrm>
          <a:prstGeom prst="rect">
            <a:avLst/>
          </a:prstGeom>
        </p:spPr>
      </p:pic>
      <p:grpSp>
        <p:nvGrpSpPr>
          <p:cNvPr id="12" name="Group 104"/>
          <p:cNvGrpSpPr/>
          <p:nvPr/>
        </p:nvGrpSpPr>
        <p:grpSpPr>
          <a:xfrm>
            <a:off x="4114800" y="710207"/>
            <a:ext cx="1219200" cy="1219200"/>
            <a:chOff x="3657600" y="2971800"/>
            <a:chExt cx="1676400" cy="1524000"/>
          </a:xfrm>
        </p:grpSpPr>
        <p:grpSp>
          <p:nvGrpSpPr>
            <p:cNvPr id="14" name="Group 99"/>
            <p:cNvGrpSpPr/>
            <p:nvPr/>
          </p:nvGrpSpPr>
          <p:grpSpPr>
            <a:xfrm>
              <a:off x="4053901" y="3354919"/>
              <a:ext cx="833844" cy="748936"/>
              <a:chOff x="997134" y="483327"/>
              <a:chExt cx="833844" cy="748936"/>
            </a:xfrm>
          </p:grpSpPr>
          <p:grpSp>
            <p:nvGrpSpPr>
              <p:cNvPr id="19" name="Group 101"/>
              <p:cNvGrpSpPr/>
              <p:nvPr/>
            </p:nvGrpSpPr>
            <p:grpSpPr>
              <a:xfrm>
                <a:off x="1182189" y="672737"/>
                <a:ext cx="465512" cy="461665"/>
                <a:chOff x="2246811" y="1066800"/>
                <a:chExt cx="465512" cy="461665"/>
              </a:xfrm>
            </p:grpSpPr>
            <p:sp>
              <p:nvSpPr>
                <p:cNvPr id="24" name="Flowchart: Connector 23"/>
                <p:cNvSpPr/>
                <p:nvPr/>
              </p:nvSpPr>
              <p:spPr>
                <a:xfrm>
                  <a:off x="2286000" y="1066800"/>
                  <a:ext cx="381000" cy="381000"/>
                </a:xfrm>
                <a:prstGeom prst="flowChartConnector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246811" y="1066800"/>
                  <a:ext cx="46551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" name="Flowchart: Connector 22"/>
              <p:cNvSpPr/>
              <p:nvPr/>
            </p:nvSpPr>
            <p:spPr>
              <a:xfrm>
                <a:off x="997134" y="483327"/>
                <a:ext cx="833844" cy="748936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lowchart: Connector 20"/>
            <p:cNvSpPr/>
            <p:nvPr/>
          </p:nvSpPr>
          <p:spPr>
            <a:xfrm>
              <a:off x="3657600" y="2971800"/>
              <a:ext cx="1676400" cy="1524000"/>
            </a:xfrm>
            <a:prstGeom prst="flowChartConnector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48407"/>
            <a:ext cx="333337" cy="356593"/>
          </a:xfrm>
          <a:prstGeom prst="rect">
            <a:avLst/>
          </a:prstGeom>
        </p:spPr>
      </p:pic>
      <p:grpSp>
        <p:nvGrpSpPr>
          <p:cNvPr id="20" name="Group 104"/>
          <p:cNvGrpSpPr/>
          <p:nvPr/>
        </p:nvGrpSpPr>
        <p:grpSpPr>
          <a:xfrm>
            <a:off x="5791200" y="710207"/>
            <a:ext cx="1219200" cy="1219200"/>
            <a:chOff x="3657600" y="2971800"/>
            <a:chExt cx="1676400" cy="1524000"/>
          </a:xfrm>
        </p:grpSpPr>
        <p:grpSp>
          <p:nvGrpSpPr>
            <p:cNvPr id="22" name="Group 99"/>
            <p:cNvGrpSpPr/>
            <p:nvPr/>
          </p:nvGrpSpPr>
          <p:grpSpPr>
            <a:xfrm>
              <a:off x="4053901" y="3354919"/>
              <a:ext cx="833844" cy="748936"/>
              <a:chOff x="997134" y="483327"/>
              <a:chExt cx="833844" cy="748936"/>
            </a:xfrm>
          </p:grpSpPr>
          <p:grpSp>
            <p:nvGrpSpPr>
              <p:cNvPr id="27" name="Group 101"/>
              <p:cNvGrpSpPr/>
              <p:nvPr/>
            </p:nvGrpSpPr>
            <p:grpSpPr>
              <a:xfrm>
                <a:off x="1182189" y="672737"/>
                <a:ext cx="465512" cy="461665"/>
                <a:chOff x="2246811" y="1066800"/>
                <a:chExt cx="465512" cy="461665"/>
              </a:xfrm>
            </p:grpSpPr>
            <p:sp>
              <p:nvSpPr>
                <p:cNvPr id="32" name="Flowchart: Connector 31"/>
                <p:cNvSpPr/>
                <p:nvPr/>
              </p:nvSpPr>
              <p:spPr>
                <a:xfrm>
                  <a:off x="2286000" y="1066800"/>
                  <a:ext cx="381000" cy="381000"/>
                </a:xfrm>
                <a:prstGeom prst="flowChartConnector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246811" y="1066800"/>
                  <a:ext cx="46551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1" name="Flowchart: Connector 30"/>
              <p:cNvSpPr/>
              <p:nvPr/>
            </p:nvSpPr>
            <p:spPr>
              <a:xfrm>
                <a:off x="997134" y="483327"/>
                <a:ext cx="833844" cy="748936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Flowchart: Connector 28"/>
            <p:cNvSpPr/>
            <p:nvPr/>
          </p:nvSpPr>
          <p:spPr>
            <a:xfrm>
              <a:off x="3657600" y="2971800"/>
              <a:ext cx="1676400" cy="1524000"/>
            </a:xfrm>
            <a:prstGeom prst="flowChartConnector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48407"/>
            <a:ext cx="333337" cy="356593"/>
          </a:xfrm>
          <a:prstGeom prst="rect">
            <a:avLst/>
          </a:prstGeom>
        </p:spPr>
      </p:pic>
      <p:grpSp>
        <p:nvGrpSpPr>
          <p:cNvPr id="28" name="Group 104"/>
          <p:cNvGrpSpPr/>
          <p:nvPr/>
        </p:nvGrpSpPr>
        <p:grpSpPr>
          <a:xfrm>
            <a:off x="7543800" y="634007"/>
            <a:ext cx="1219200" cy="1219200"/>
            <a:chOff x="3657600" y="2971800"/>
            <a:chExt cx="1676400" cy="1524000"/>
          </a:xfrm>
        </p:grpSpPr>
        <p:grpSp>
          <p:nvGrpSpPr>
            <p:cNvPr id="30" name="Group 99"/>
            <p:cNvGrpSpPr/>
            <p:nvPr/>
          </p:nvGrpSpPr>
          <p:grpSpPr>
            <a:xfrm>
              <a:off x="4053901" y="3354919"/>
              <a:ext cx="833844" cy="748936"/>
              <a:chOff x="997134" y="483327"/>
              <a:chExt cx="833844" cy="748936"/>
            </a:xfrm>
          </p:grpSpPr>
          <p:grpSp>
            <p:nvGrpSpPr>
              <p:cNvPr id="35" name="Group 101"/>
              <p:cNvGrpSpPr/>
              <p:nvPr/>
            </p:nvGrpSpPr>
            <p:grpSpPr>
              <a:xfrm>
                <a:off x="1182189" y="672737"/>
                <a:ext cx="483145" cy="461665"/>
                <a:chOff x="2246811" y="1066800"/>
                <a:chExt cx="483145" cy="461665"/>
              </a:xfrm>
            </p:grpSpPr>
            <p:sp>
              <p:nvSpPr>
                <p:cNvPr id="40" name="Flowchart: Connector 39"/>
                <p:cNvSpPr/>
                <p:nvPr/>
              </p:nvSpPr>
              <p:spPr>
                <a:xfrm>
                  <a:off x="2286000" y="1066800"/>
                  <a:ext cx="381000" cy="381000"/>
                </a:xfrm>
                <a:prstGeom prst="flowChartConnector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246811" y="1066800"/>
                  <a:ext cx="4831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9" name="Flowchart: Connector 38"/>
              <p:cNvSpPr/>
              <p:nvPr/>
            </p:nvSpPr>
            <p:spPr>
              <a:xfrm>
                <a:off x="997134" y="483327"/>
                <a:ext cx="833844" cy="748936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Flowchart: Connector 36"/>
            <p:cNvSpPr/>
            <p:nvPr/>
          </p:nvSpPr>
          <p:spPr>
            <a:xfrm>
              <a:off x="3657600" y="2971800"/>
              <a:ext cx="1676400" cy="1524000"/>
            </a:xfrm>
            <a:prstGeom prst="flowChartConnector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472207"/>
            <a:ext cx="333337" cy="356593"/>
          </a:xfrm>
          <a:prstGeom prst="rect">
            <a:avLst/>
          </a:prstGeom>
        </p:spPr>
      </p:pic>
      <p:grpSp>
        <p:nvGrpSpPr>
          <p:cNvPr id="36" name="Group 104"/>
          <p:cNvGrpSpPr/>
          <p:nvPr/>
        </p:nvGrpSpPr>
        <p:grpSpPr>
          <a:xfrm>
            <a:off x="762000" y="2539007"/>
            <a:ext cx="1219200" cy="1219200"/>
            <a:chOff x="3657600" y="2971800"/>
            <a:chExt cx="1676400" cy="1524000"/>
          </a:xfrm>
        </p:grpSpPr>
        <p:grpSp>
          <p:nvGrpSpPr>
            <p:cNvPr id="38" name="Group 99"/>
            <p:cNvGrpSpPr/>
            <p:nvPr/>
          </p:nvGrpSpPr>
          <p:grpSpPr>
            <a:xfrm>
              <a:off x="4053901" y="3354919"/>
              <a:ext cx="833844" cy="748936"/>
              <a:chOff x="997134" y="483327"/>
              <a:chExt cx="833844" cy="748936"/>
            </a:xfrm>
          </p:grpSpPr>
          <p:grpSp>
            <p:nvGrpSpPr>
              <p:cNvPr id="43" name="Group 101"/>
              <p:cNvGrpSpPr/>
              <p:nvPr/>
            </p:nvGrpSpPr>
            <p:grpSpPr>
              <a:xfrm>
                <a:off x="1182189" y="672737"/>
                <a:ext cx="483145" cy="461665"/>
                <a:chOff x="2246811" y="1066800"/>
                <a:chExt cx="483145" cy="461665"/>
              </a:xfrm>
            </p:grpSpPr>
            <p:sp>
              <p:nvSpPr>
                <p:cNvPr id="48" name="Flowchart: Connector 47"/>
                <p:cNvSpPr/>
                <p:nvPr/>
              </p:nvSpPr>
              <p:spPr>
                <a:xfrm>
                  <a:off x="2286000" y="1066800"/>
                  <a:ext cx="381000" cy="381000"/>
                </a:xfrm>
                <a:prstGeom prst="flowChartConnector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2246811" y="1066800"/>
                  <a:ext cx="4831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7" name="Flowchart: Connector 46"/>
              <p:cNvSpPr/>
              <p:nvPr/>
            </p:nvSpPr>
            <p:spPr>
              <a:xfrm>
                <a:off x="997134" y="483327"/>
                <a:ext cx="833844" cy="748936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lowchart: Connector 44"/>
            <p:cNvSpPr/>
            <p:nvPr/>
          </p:nvSpPr>
          <p:spPr>
            <a:xfrm>
              <a:off x="3657600" y="2971800"/>
              <a:ext cx="1676400" cy="1524000"/>
            </a:xfrm>
            <a:prstGeom prst="flowChartConnector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411014"/>
            <a:ext cx="333337" cy="356593"/>
          </a:xfrm>
          <a:prstGeom prst="rect">
            <a:avLst/>
          </a:prstGeom>
        </p:spPr>
      </p:pic>
      <p:pic>
        <p:nvPicPr>
          <p:cNvPr id="51" name="Picture 50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377207"/>
            <a:ext cx="333337" cy="356593"/>
          </a:xfrm>
          <a:prstGeom prst="rect">
            <a:avLst/>
          </a:prstGeom>
        </p:spPr>
      </p:pic>
      <p:grpSp>
        <p:nvGrpSpPr>
          <p:cNvPr id="44" name="Group 104"/>
          <p:cNvGrpSpPr/>
          <p:nvPr/>
        </p:nvGrpSpPr>
        <p:grpSpPr>
          <a:xfrm>
            <a:off x="3810000" y="2539007"/>
            <a:ext cx="1219200" cy="1219200"/>
            <a:chOff x="3657600" y="2971800"/>
            <a:chExt cx="1676400" cy="1524000"/>
          </a:xfrm>
        </p:grpSpPr>
        <p:grpSp>
          <p:nvGrpSpPr>
            <p:cNvPr id="46" name="Group 99"/>
            <p:cNvGrpSpPr/>
            <p:nvPr/>
          </p:nvGrpSpPr>
          <p:grpSpPr>
            <a:xfrm>
              <a:off x="4053901" y="3354919"/>
              <a:ext cx="833844" cy="748936"/>
              <a:chOff x="997134" y="483327"/>
              <a:chExt cx="833844" cy="748936"/>
            </a:xfrm>
          </p:grpSpPr>
          <p:grpSp>
            <p:nvGrpSpPr>
              <p:cNvPr id="52" name="Group 101"/>
              <p:cNvGrpSpPr/>
              <p:nvPr/>
            </p:nvGrpSpPr>
            <p:grpSpPr>
              <a:xfrm>
                <a:off x="1182189" y="672737"/>
                <a:ext cx="624209" cy="461665"/>
                <a:chOff x="2246811" y="1066800"/>
                <a:chExt cx="624209" cy="461665"/>
              </a:xfrm>
            </p:grpSpPr>
            <p:sp>
              <p:nvSpPr>
                <p:cNvPr id="57" name="Flowchart: Connector 56"/>
                <p:cNvSpPr/>
                <p:nvPr/>
              </p:nvSpPr>
              <p:spPr>
                <a:xfrm>
                  <a:off x="2286000" y="1066800"/>
                  <a:ext cx="381000" cy="381000"/>
                </a:xfrm>
                <a:prstGeom prst="flowChartConnector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2246811" y="1066800"/>
                  <a:ext cx="6242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Ne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6" name="Flowchart: Connector 55"/>
              <p:cNvSpPr/>
              <p:nvPr/>
            </p:nvSpPr>
            <p:spPr>
              <a:xfrm>
                <a:off x="997134" y="483327"/>
                <a:ext cx="833844" cy="748936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Flowchart: Connector 53"/>
            <p:cNvSpPr/>
            <p:nvPr/>
          </p:nvSpPr>
          <p:spPr>
            <a:xfrm>
              <a:off x="3657600" y="2971800"/>
              <a:ext cx="1676400" cy="1524000"/>
            </a:xfrm>
            <a:prstGeom prst="flowChartConnector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Picture 58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411014"/>
            <a:ext cx="333337" cy="356593"/>
          </a:xfrm>
          <a:prstGeom prst="rect">
            <a:avLst/>
          </a:prstGeom>
        </p:spPr>
      </p:pic>
      <p:pic>
        <p:nvPicPr>
          <p:cNvPr id="60" name="Picture 59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377207"/>
            <a:ext cx="333337" cy="356593"/>
          </a:xfrm>
          <a:prstGeom prst="rect">
            <a:avLst/>
          </a:prstGeom>
        </p:spPr>
      </p:pic>
      <p:pic>
        <p:nvPicPr>
          <p:cNvPr id="61" name="Picture 60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319807"/>
            <a:ext cx="333337" cy="356593"/>
          </a:xfrm>
          <a:prstGeom prst="rect">
            <a:avLst/>
          </a:prstGeom>
        </p:spPr>
      </p:pic>
      <p:pic>
        <p:nvPicPr>
          <p:cNvPr id="62" name="Picture 61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34007"/>
            <a:ext cx="333337" cy="356593"/>
          </a:xfrm>
          <a:prstGeom prst="rect">
            <a:avLst/>
          </a:prstGeom>
        </p:spPr>
      </p:pic>
      <p:pic>
        <p:nvPicPr>
          <p:cNvPr id="63" name="Picture 62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548407"/>
            <a:ext cx="333337" cy="356593"/>
          </a:xfrm>
          <a:prstGeom prst="rect">
            <a:avLst/>
          </a:prstGeom>
        </p:spPr>
      </p:pic>
      <p:pic>
        <p:nvPicPr>
          <p:cNvPr id="64" name="Picture 63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319807"/>
            <a:ext cx="333337" cy="356593"/>
          </a:xfrm>
          <a:prstGeom prst="rect">
            <a:avLst/>
          </a:prstGeom>
        </p:spPr>
      </p:pic>
      <p:pic>
        <p:nvPicPr>
          <p:cNvPr id="65" name="Picture 64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700807"/>
            <a:ext cx="333337" cy="356593"/>
          </a:xfrm>
          <a:prstGeom prst="rect">
            <a:avLst/>
          </a:prstGeom>
        </p:spPr>
      </p:pic>
      <p:pic>
        <p:nvPicPr>
          <p:cNvPr id="66" name="Picture 65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843807"/>
            <a:ext cx="333337" cy="356593"/>
          </a:xfrm>
          <a:prstGeom prst="rect">
            <a:avLst/>
          </a:prstGeom>
        </p:spPr>
      </p:pic>
      <p:pic>
        <p:nvPicPr>
          <p:cNvPr id="67" name="Picture 66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86607"/>
            <a:ext cx="333337" cy="356593"/>
          </a:xfrm>
          <a:prstGeom prst="rect">
            <a:avLst/>
          </a:prstGeom>
        </p:spPr>
      </p:pic>
      <p:pic>
        <p:nvPicPr>
          <p:cNvPr id="68" name="Picture 67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3807"/>
            <a:ext cx="333337" cy="356593"/>
          </a:xfrm>
          <a:prstGeom prst="rect">
            <a:avLst/>
          </a:prstGeom>
        </p:spPr>
      </p:pic>
      <p:pic>
        <p:nvPicPr>
          <p:cNvPr id="69" name="Picture 68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377207"/>
            <a:ext cx="333337" cy="356593"/>
          </a:xfrm>
          <a:prstGeom prst="rect">
            <a:avLst/>
          </a:prstGeom>
        </p:spPr>
      </p:pic>
      <p:pic>
        <p:nvPicPr>
          <p:cNvPr id="70" name="Picture 69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0007"/>
            <a:ext cx="333337" cy="356593"/>
          </a:xfrm>
          <a:prstGeom prst="rect">
            <a:avLst/>
          </a:prstGeom>
        </p:spPr>
      </p:pic>
      <p:grpSp>
        <p:nvGrpSpPr>
          <p:cNvPr id="53" name="Group 70"/>
          <p:cNvGrpSpPr/>
          <p:nvPr/>
        </p:nvGrpSpPr>
        <p:grpSpPr>
          <a:xfrm>
            <a:off x="2133600" y="2310407"/>
            <a:ext cx="1371600" cy="1499593"/>
            <a:chOff x="1752600" y="2743200"/>
            <a:chExt cx="1371600" cy="1499593"/>
          </a:xfrm>
        </p:grpSpPr>
        <p:grpSp>
          <p:nvGrpSpPr>
            <p:cNvPr id="55" name="Group 104"/>
            <p:cNvGrpSpPr/>
            <p:nvPr/>
          </p:nvGrpSpPr>
          <p:grpSpPr>
            <a:xfrm>
              <a:off x="1905000" y="2895600"/>
              <a:ext cx="1219200" cy="1219200"/>
              <a:chOff x="3657600" y="2971800"/>
              <a:chExt cx="1676400" cy="1524000"/>
            </a:xfrm>
          </p:grpSpPr>
          <p:grpSp>
            <p:nvGrpSpPr>
              <p:cNvPr id="71" name="Group 99"/>
              <p:cNvGrpSpPr/>
              <p:nvPr/>
            </p:nvGrpSpPr>
            <p:grpSpPr>
              <a:xfrm>
                <a:off x="4053901" y="3354919"/>
                <a:ext cx="833844" cy="748936"/>
                <a:chOff x="997134" y="483327"/>
                <a:chExt cx="833844" cy="748936"/>
              </a:xfrm>
            </p:grpSpPr>
            <p:grpSp>
              <p:nvGrpSpPr>
                <p:cNvPr id="72" name="Group 101"/>
                <p:cNvGrpSpPr/>
                <p:nvPr/>
              </p:nvGrpSpPr>
              <p:grpSpPr>
                <a:xfrm>
                  <a:off x="1182189" y="672737"/>
                  <a:ext cx="430246" cy="461665"/>
                  <a:chOff x="2246811" y="1066800"/>
                  <a:chExt cx="430246" cy="461665"/>
                </a:xfrm>
              </p:grpSpPr>
              <p:sp>
                <p:nvSpPr>
                  <p:cNvPr id="83" name="Flowchart: Connector 82"/>
                  <p:cNvSpPr/>
                  <p:nvPr/>
                </p:nvSpPr>
                <p:spPr>
                  <a:xfrm>
                    <a:off x="2286000" y="1066800"/>
                    <a:ext cx="381000" cy="381000"/>
                  </a:xfrm>
                  <a:prstGeom prst="flowChartConnector">
                    <a:avLst/>
                  </a:pr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2246811" y="1066800"/>
                    <a:ext cx="43024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2" name="Flowchart: Connector 81"/>
                <p:cNvSpPr/>
                <p:nvPr/>
              </p:nvSpPr>
              <p:spPr>
                <a:xfrm>
                  <a:off x="997134" y="483327"/>
                  <a:ext cx="833844" cy="748936"/>
                </a:xfrm>
                <a:prstGeom prst="flowChartConnector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" name="Flowchart: Connector 79"/>
              <p:cNvSpPr/>
              <p:nvPr/>
            </p:nvSpPr>
            <p:spPr>
              <a:xfrm>
                <a:off x="3657600" y="2971800"/>
                <a:ext cx="1676400" cy="1524000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3" name="Picture 72" descr="Pictu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2767607"/>
              <a:ext cx="333337" cy="356593"/>
            </a:xfrm>
            <a:prstGeom prst="rect">
              <a:avLst/>
            </a:prstGeom>
          </p:spPr>
        </p:pic>
        <p:pic>
          <p:nvPicPr>
            <p:cNvPr id="74" name="Picture 73" descr="Pictu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0" y="3733800"/>
              <a:ext cx="333337" cy="356593"/>
            </a:xfrm>
            <a:prstGeom prst="rect">
              <a:avLst/>
            </a:prstGeom>
          </p:spPr>
        </p:pic>
        <p:pic>
          <p:nvPicPr>
            <p:cNvPr id="75" name="Picture 74" descr="Pictu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2743200"/>
              <a:ext cx="333337" cy="356593"/>
            </a:xfrm>
            <a:prstGeom prst="rect">
              <a:avLst/>
            </a:prstGeom>
          </p:spPr>
        </p:pic>
        <p:pic>
          <p:nvPicPr>
            <p:cNvPr id="76" name="Picture 75" descr="Pictu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3048000"/>
              <a:ext cx="333337" cy="356593"/>
            </a:xfrm>
            <a:prstGeom prst="rect">
              <a:avLst/>
            </a:prstGeom>
          </p:spPr>
        </p:pic>
        <p:pic>
          <p:nvPicPr>
            <p:cNvPr id="77" name="Picture 76" descr="Pictu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3886200"/>
              <a:ext cx="333337" cy="356593"/>
            </a:xfrm>
            <a:prstGeom prst="rect">
              <a:avLst/>
            </a:prstGeom>
          </p:spPr>
        </p:pic>
        <p:pic>
          <p:nvPicPr>
            <p:cNvPr id="78" name="Picture 77" descr="Pictu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3581400"/>
              <a:ext cx="333337" cy="356593"/>
            </a:xfrm>
            <a:prstGeom prst="rect">
              <a:avLst/>
            </a:prstGeom>
          </p:spPr>
        </p:pic>
      </p:grpSp>
      <p:pic>
        <p:nvPicPr>
          <p:cNvPr id="85" name="Picture 84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386607"/>
            <a:ext cx="333337" cy="356593"/>
          </a:xfrm>
          <a:prstGeom prst="rect">
            <a:avLst/>
          </a:prstGeom>
        </p:spPr>
      </p:pic>
      <p:pic>
        <p:nvPicPr>
          <p:cNvPr id="86" name="Picture 85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39007"/>
            <a:ext cx="333337" cy="356593"/>
          </a:xfrm>
          <a:prstGeom prst="rect">
            <a:avLst/>
          </a:prstGeom>
        </p:spPr>
      </p:pic>
      <p:pic>
        <p:nvPicPr>
          <p:cNvPr id="87" name="Picture 86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920007"/>
            <a:ext cx="333337" cy="356593"/>
          </a:xfrm>
          <a:prstGeom prst="rect">
            <a:avLst/>
          </a:prstGeom>
        </p:spPr>
      </p:pic>
      <p:pic>
        <p:nvPicPr>
          <p:cNvPr id="88" name="Picture 87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377207"/>
            <a:ext cx="333337" cy="356593"/>
          </a:xfrm>
          <a:prstGeom prst="rect">
            <a:avLst/>
          </a:prstGeom>
        </p:spPr>
      </p:pic>
      <p:pic>
        <p:nvPicPr>
          <p:cNvPr id="89" name="Picture 88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605807"/>
            <a:ext cx="333337" cy="356593"/>
          </a:xfrm>
          <a:prstGeom prst="rect">
            <a:avLst/>
          </a:prstGeom>
        </p:spPr>
      </p:pic>
      <p:pic>
        <p:nvPicPr>
          <p:cNvPr id="90" name="Picture 89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843807"/>
            <a:ext cx="333337" cy="356593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0" y="6348046"/>
            <a:ext cx="9144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6705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3" name="Left Arrow 92"/>
          <p:cNvSpPr/>
          <p:nvPr/>
        </p:nvSpPr>
        <p:spPr>
          <a:xfrm>
            <a:off x="1828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3352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5105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0607"/>
            <a:ext cx="333337" cy="356593"/>
          </a:xfrm>
          <a:prstGeom prst="rect">
            <a:avLst/>
          </a:prstGeom>
        </p:spPr>
      </p:pic>
      <p:pic>
        <p:nvPicPr>
          <p:cNvPr id="28" name="Picture 27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066800"/>
            <a:ext cx="333337" cy="356593"/>
          </a:xfrm>
          <a:prstGeom prst="rect">
            <a:avLst/>
          </a:prstGeom>
        </p:spPr>
      </p:pic>
      <p:grpSp>
        <p:nvGrpSpPr>
          <p:cNvPr id="21" name="Group 104"/>
          <p:cNvGrpSpPr/>
          <p:nvPr/>
        </p:nvGrpSpPr>
        <p:grpSpPr>
          <a:xfrm>
            <a:off x="5791200" y="228600"/>
            <a:ext cx="1219200" cy="1219200"/>
            <a:chOff x="3657600" y="2971800"/>
            <a:chExt cx="1676400" cy="1524000"/>
          </a:xfrm>
        </p:grpSpPr>
        <p:grpSp>
          <p:nvGrpSpPr>
            <p:cNvPr id="23" name="Group 99"/>
            <p:cNvGrpSpPr/>
            <p:nvPr/>
          </p:nvGrpSpPr>
          <p:grpSpPr>
            <a:xfrm>
              <a:off x="4053901" y="3354919"/>
              <a:ext cx="833844" cy="748936"/>
              <a:chOff x="997134" y="483327"/>
              <a:chExt cx="833844" cy="748936"/>
            </a:xfrm>
          </p:grpSpPr>
          <p:grpSp>
            <p:nvGrpSpPr>
              <p:cNvPr id="29" name="Group 101"/>
              <p:cNvGrpSpPr/>
              <p:nvPr/>
            </p:nvGrpSpPr>
            <p:grpSpPr>
              <a:xfrm>
                <a:off x="1182189" y="672737"/>
                <a:ext cx="465512" cy="461665"/>
                <a:chOff x="2246811" y="1066800"/>
                <a:chExt cx="465512" cy="461665"/>
              </a:xfrm>
            </p:grpSpPr>
            <p:sp>
              <p:nvSpPr>
                <p:cNvPr id="34" name="Flowchart: Connector 33"/>
                <p:cNvSpPr/>
                <p:nvPr/>
              </p:nvSpPr>
              <p:spPr>
                <a:xfrm>
                  <a:off x="2286000" y="1066800"/>
                  <a:ext cx="381000" cy="381000"/>
                </a:xfrm>
                <a:prstGeom prst="flowChartConnector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246811" y="1066800"/>
                  <a:ext cx="46551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3" name="Flowchart: Connector 32"/>
              <p:cNvSpPr/>
              <p:nvPr/>
            </p:nvSpPr>
            <p:spPr>
              <a:xfrm>
                <a:off x="997134" y="483327"/>
                <a:ext cx="833844" cy="748936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Flowchart: Connector 30"/>
            <p:cNvSpPr/>
            <p:nvPr/>
          </p:nvSpPr>
          <p:spPr>
            <a:xfrm>
              <a:off x="3657600" y="2971800"/>
              <a:ext cx="1676400" cy="1524000"/>
            </a:xfrm>
            <a:prstGeom prst="flowChartConnector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00607"/>
            <a:ext cx="333337" cy="356593"/>
          </a:xfrm>
          <a:prstGeom prst="rect">
            <a:avLst/>
          </a:prstGeom>
        </p:spPr>
      </p:pic>
      <p:pic>
        <p:nvPicPr>
          <p:cNvPr id="37" name="Picture 36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066800"/>
            <a:ext cx="333337" cy="356593"/>
          </a:xfrm>
          <a:prstGeom prst="rect">
            <a:avLst/>
          </a:prstGeom>
        </p:spPr>
      </p:pic>
      <p:grpSp>
        <p:nvGrpSpPr>
          <p:cNvPr id="30" name="Group 104"/>
          <p:cNvGrpSpPr/>
          <p:nvPr/>
        </p:nvGrpSpPr>
        <p:grpSpPr>
          <a:xfrm>
            <a:off x="7543800" y="152400"/>
            <a:ext cx="1219200" cy="1219200"/>
            <a:chOff x="3657600" y="2971800"/>
            <a:chExt cx="1676400" cy="1524000"/>
          </a:xfrm>
        </p:grpSpPr>
        <p:grpSp>
          <p:nvGrpSpPr>
            <p:cNvPr id="32" name="Group 99"/>
            <p:cNvGrpSpPr/>
            <p:nvPr/>
          </p:nvGrpSpPr>
          <p:grpSpPr>
            <a:xfrm>
              <a:off x="4053901" y="3354919"/>
              <a:ext cx="833844" cy="748936"/>
              <a:chOff x="997134" y="483327"/>
              <a:chExt cx="833844" cy="748936"/>
            </a:xfrm>
          </p:grpSpPr>
          <p:grpSp>
            <p:nvGrpSpPr>
              <p:cNvPr id="38" name="Group 101"/>
              <p:cNvGrpSpPr/>
              <p:nvPr/>
            </p:nvGrpSpPr>
            <p:grpSpPr>
              <a:xfrm>
                <a:off x="1182189" y="672737"/>
                <a:ext cx="483145" cy="461665"/>
                <a:chOff x="2246811" y="1066800"/>
                <a:chExt cx="483145" cy="461665"/>
              </a:xfrm>
            </p:grpSpPr>
            <p:sp>
              <p:nvSpPr>
                <p:cNvPr id="43" name="Flowchart: Connector 42"/>
                <p:cNvSpPr/>
                <p:nvPr/>
              </p:nvSpPr>
              <p:spPr>
                <a:xfrm>
                  <a:off x="2286000" y="1066800"/>
                  <a:ext cx="381000" cy="381000"/>
                </a:xfrm>
                <a:prstGeom prst="flowChartConnector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46811" y="1066800"/>
                  <a:ext cx="4831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2" name="Flowchart: Connector 41"/>
              <p:cNvSpPr/>
              <p:nvPr/>
            </p:nvSpPr>
            <p:spPr>
              <a:xfrm>
                <a:off x="997134" y="483327"/>
                <a:ext cx="833844" cy="748936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lowchart: Connector 39"/>
            <p:cNvSpPr/>
            <p:nvPr/>
          </p:nvSpPr>
          <p:spPr>
            <a:xfrm>
              <a:off x="3657600" y="2971800"/>
              <a:ext cx="1676400" cy="1524000"/>
            </a:xfrm>
            <a:prstGeom prst="flowChartConnector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24407"/>
            <a:ext cx="333337" cy="356593"/>
          </a:xfrm>
          <a:prstGeom prst="rect">
            <a:avLst/>
          </a:prstGeom>
        </p:spPr>
      </p:pic>
      <p:pic>
        <p:nvPicPr>
          <p:cNvPr id="46" name="Picture 45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990600"/>
            <a:ext cx="333337" cy="356593"/>
          </a:xfrm>
          <a:prstGeom prst="rect">
            <a:avLst/>
          </a:prstGeom>
        </p:spPr>
      </p:pic>
      <p:grpSp>
        <p:nvGrpSpPr>
          <p:cNvPr id="39" name="Group 104"/>
          <p:cNvGrpSpPr/>
          <p:nvPr/>
        </p:nvGrpSpPr>
        <p:grpSpPr>
          <a:xfrm>
            <a:off x="762000" y="2057400"/>
            <a:ext cx="1219200" cy="1219200"/>
            <a:chOff x="3657600" y="2971800"/>
            <a:chExt cx="1676400" cy="1524000"/>
          </a:xfrm>
        </p:grpSpPr>
        <p:grpSp>
          <p:nvGrpSpPr>
            <p:cNvPr id="41" name="Group 99"/>
            <p:cNvGrpSpPr/>
            <p:nvPr/>
          </p:nvGrpSpPr>
          <p:grpSpPr>
            <a:xfrm>
              <a:off x="4053901" y="3354919"/>
              <a:ext cx="833844" cy="748936"/>
              <a:chOff x="997134" y="483327"/>
              <a:chExt cx="833844" cy="748936"/>
            </a:xfrm>
          </p:grpSpPr>
          <p:grpSp>
            <p:nvGrpSpPr>
              <p:cNvPr id="47" name="Group 101"/>
              <p:cNvGrpSpPr/>
              <p:nvPr/>
            </p:nvGrpSpPr>
            <p:grpSpPr>
              <a:xfrm>
                <a:off x="1182189" y="672737"/>
                <a:ext cx="483145" cy="461665"/>
                <a:chOff x="2246811" y="1066800"/>
                <a:chExt cx="483145" cy="461665"/>
              </a:xfrm>
            </p:grpSpPr>
            <p:sp>
              <p:nvSpPr>
                <p:cNvPr id="52" name="Flowchart: Connector 51"/>
                <p:cNvSpPr/>
                <p:nvPr/>
              </p:nvSpPr>
              <p:spPr>
                <a:xfrm>
                  <a:off x="2286000" y="1066800"/>
                  <a:ext cx="381000" cy="381000"/>
                </a:xfrm>
                <a:prstGeom prst="flowChartConnector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46811" y="1066800"/>
                  <a:ext cx="4831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1" name="Flowchart: Connector 50"/>
              <p:cNvSpPr/>
              <p:nvPr/>
            </p:nvSpPr>
            <p:spPr>
              <a:xfrm>
                <a:off x="997134" y="483327"/>
                <a:ext cx="833844" cy="748936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Flowchart: Connector 48"/>
            <p:cNvSpPr/>
            <p:nvPr/>
          </p:nvSpPr>
          <p:spPr>
            <a:xfrm>
              <a:off x="3657600" y="2971800"/>
              <a:ext cx="1676400" cy="1524000"/>
            </a:xfrm>
            <a:prstGeom prst="flowChartConnector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53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29407"/>
            <a:ext cx="333337" cy="356593"/>
          </a:xfrm>
          <a:prstGeom prst="rect">
            <a:avLst/>
          </a:prstGeom>
        </p:spPr>
      </p:pic>
      <p:pic>
        <p:nvPicPr>
          <p:cNvPr id="55" name="Picture 54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95600"/>
            <a:ext cx="333337" cy="356593"/>
          </a:xfrm>
          <a:prstGeom prst="rect">
            <a:avLst/>
          </a:prstGeom>
        </p:spPr>
      </p:pic>
      <p:grpSp>
        <p:nvGrpSpPr>
          <p:cNvPr id="48" name="Group 104"/>
          <p:cNvGrpSpPr/>
          <p:nvPr/>
        </p:nvGrpSpPr>
        <p:grpSpPr>
          <a:xfrm>
            <a:off x="3810000" y="2057400"/>
            <a:ext cx="1219200" cy="1219200"/>
            <a:chOff x="3657600" y="2971800"/>
            <a:chExt cx="1676400" cy="1524000"/>
          </a:xfrm>
        </p:grpSpPr>
        <p:grpSp>
          <p:nvGrpSpPr>
            <p:cNvPr id="50" name="Group 99"/>
            <p:cNvGrpSpPr/>
            <p:nvPr/>
          </p:nvGrpSpPr>
          <p:grpSpPr>
            <a:xfrm>
              <a:off x="4053901" y="3354919"/>
              <a:ext cx="833844" cy="748936"/>
              <a:chOff x="997134" y="483327"/>
              <a:chExt cx="833844" cy="748936"/>
            </a:xfrm>
          </p:grpSpPr>
          <p:grpSp>
            <p:nvGrpSpPr>
              <p:cNvPr id="56" name="Group 101"/>
              <p:cNvGrpSpPr/>
              <p:nvPr/>
            </p:nvGrpSpPr>
            <p:grpSpPr>
              <a:xfrm>
                <a:off x="1182189" y="672737"/>
                <a:ext cx="624209" cy="461665"/>
                <a:chOff x="2246811" y="1066800"/>
                <a:chExt cx="624209" cy="461665"/>
              </a:xfrm>
            </p:grpSpPr>
            <p:sp>
              <p:nvSpPr>
                <p:cNvPr id="61" name="Flowchart: Connector 60"/>
                <p:cNvSpPr/>
                <p:nvPr/>
              </p:nvSpPr>
              <p:spPr>
                <a:xfrm>
                  <a:off x="2286000" y="1066800"/>
                  <a:ext cx="381000" cy="381000"/>
                </a:xfrm>
                <a:prstGeom prst="flowChartConnector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2246811" y="1066800"/>
                  <a:ext cx="6242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Ne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>
                <a:off x="997134" y="483327"/>
                <a:ext cx="833844" cy="748936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Flowchart: Connector 57"/>
            <p:cNvSpPr/>
            <p:nvPr/>
          </p:nvSpPr>
          <p:spPr>
            <a:xfrm>
              <a:off x="3657600" y="2971800"/>
              <a:ext cx="1676400" cy="1524000"/>
            </a:xfrm>
            <a:prstGeom prst="flowChartConnector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3" name="Picture 62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929407"/>
            <a:ext cx="333337" cy="356593"/>
          </a:xfrm>
          <a:prstGeom prst="rect">
            <a:avLst/>
          </a:prstGeom>
        </p:spPr>
      </p:pic>
      <p:pic>
        <p:nvPicPr>
          <p:cNvPr id="64" name="Picture 63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895600"/>
            <a:ext cx="333337" cy="356593"/>
          </a:xfrm>
          <a:prstGeom prst="rect">
            <a:avLst/>
          </a:prstGeom>
        </p:spPr>
      </p:pic>
      <p:pic>
        <p:nvPicPr>
          <p:cNvPr id="65" name="Picture 64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838200"/>
            <a:ext cx="333337" cy="356593"/>
          </a:xfrm>
          <a:prstGeom prst="rect">
            <a:avLst/>
          </a:prstGeom>
        </p:spPr>
      </p:pic>
      <p:pic>
        <p:nvPicPr>
          <p:cNvPr id="66" name="Picture 65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52400"/>
            <a:ext cx="333337" cy="356593"/>
          </a:xfrm>
          <a:prstGeom prst="rect">
            <a:avLst/>
          </a:prstGeom>
        </p:spPr>
      </p:pic>
      <p:pic>
        <p:nvPicPr>
          <p:cNvPr id="67" name="Picture 66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66800"/>
            <a:ext cx="333337" cy="356593"/>
          </a:xfrm>
          <a:prstGeom prst="rect">
            <a:avLst/>
          </a:prstGeom>
        </p:spPr>
      </p:pic>
      <p:pic>
        <p:nvPicPr>
          <p:cNvPr id="68" name="Picture 67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333337" cy="356593"/>
          </a:xfrm>
          <a:prstGeom prst="rect">
            <a:avLst/>
          </a:prstGeom>
        </p:spPr>
      </p:pic>
      <p:pic>
        <p:nvPicPr>
          <p:cNvPr id="69" name="Picture 68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838200"/>
            <a:ext cx="333337" cy="356593"/>
          </a:xfrm>
          <a:prstGeom prst="rect">
            <a:avLst/>
          </a:prstGeom>
        </p:spPr>
      </p:pic>
      <p:pic>
        <p:nvPicPr>
          <p:cNvPr id="70" name="Picture 69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219200"/>
            <a:ext cx="333337" cy="356593"/>
          </a:xfrm>
          <a:prstGeom prst="rect">
            <a:avLst/>
          </a:prstGeom>
        </p:spPr>
      </p:pic>
      <p:pic>
        <p:nvPicPr>
          <p:cNvPr id="71" name="Picture 70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333337" cy="356593"/>
          </a:xfrm>
          <a:prstGeom prst="rect">
            <a:avLst/>
          </a:prstGeom>
        </p:spPr>
      </p:pic>
      <p:pic>
        <p:nvPicPr>
          <p:cNvPr id="72" name="Picture 71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5000"/>
            <a:ext cx="333337" cy="356593"/>
          </a:xfrm>
          <a:prstGeom prst="rect">
            <a:avLst/>
          </a:prstGeom>
        </p:spPr>
      </p:pic>
      <p:pic>
        <p:nvPicPr>
          <p:cNvPr id="73" name="Picture 72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333337" cy="356593"/>
          </a:xfrm>
          <a:prstGeom prst="rect">
            <a:avLst/>
          </a:prstGeom>
        </p:spPr>
      </p:pic>
      <p:pic>
        <p:nvPicPr>
          <p:cNvPr id="74" name="Picture 73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95600"/>
            <a:ext cx="333337" cy="356593"/>
          </a:xfrm>
          <a:prstGeom prst="rect">
            <a:avLst/>
          </a:prstGeom>
        </p:spPr>
      </p:pic>
      <p:pic>
        <p:nvPicPr>
          <p:cNvPr id="75" name="Picture 74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438400"/>
            <a:ext cx="333337" cy="356593"/>
          </a:xfrm>
          <a:prstGeom prst="rect">
            <a:avLst/>
          </a:prstGeom>
        </p:spPr>
      </p:pic>
      <p:grpSp>
        <p:nvGrpSpPr>
          <p:cNvPr id="57" name="Group 75"/>
          <p:cNvGrpSpPr/>
          <p:nvPr/>
        </p:nvGrpSpPr>
        <p:grpSpPr>
          <a:xfrm>
            <a:off x="2133600" y="1828800"/>
            <a:ext cx="1371600" cy="1499593"/>
            <a:chOff x="1752600" y="2743200"/>
            <a:chExt cx="1371600" cy="1499593"/>
          </a:xfrm>
        </p:grpSpPr>
        <p:grpSp>
          <p:nvGrpSpPr>
            <p:cNvPr id="59" name="Group 104"/>
            <p:cNvGrpSpPr/>
            <p:nvPr/>
          </p:nvGrpSpPr>
          <p:grpSpPr>
            <a:xfrm>
              <a:off x="1905000" y="2895600"/>
              <a:ext cx="1219200" cy="1219200"/>
              <a:chOff x="3657600" y="2971800"/>
              <a:chExt cx="1676400" cy="1524000"/>
            </a:xfrm>
          </p:grpSpPr>
          <p:grpSp>
            <p:nvGrpSpPr>
              <p:cNvPr id="76" name="Group 99"/>
              <p:cNvGrpSpPr/>
              <p:nvPr/>
            </p:nvGrpSpPr>
            <p:grpSpPr>
              <a:xfrm>
                <a:off x="4053901" y="3354919"/>
                <a:ext cx="833844" cy="748936"/>
                <a:chOff x="997134" y="483327"/>
                <a:chExt cx="833844" cy="748936"/>
              </a:xfrm>
            </p:grpSpPr>
            <p:grpSp>
              <p:nvGrpSpPr>
                <p:cNvPr id="77" name="Group 101"/>
                <p:cNvGrpSpPr/>
                <p:nvPr/>
              </p:nvGrpSpPr>
              <p:grpSpPr>
                <a:xfrm>
                  <a:off x="1182189" y="672737"/>
                  <a:ext cx="430246" cy="461665"/>
                  <a:chOff x="2246811" y="1066800"/>
                  <a:chExt cx="430246" cy="461665"/>
                </a:xfrm>
              </p:grpSpPr>
              <p:sp>
                <p:nvSpPr>
                  <p:cNvPr id="88" name="Flowchart: Connector 87"/>
                  <p:cNvSpPr/>
                  <p:nvPr/>
                </p:nvSpPr>
                <p:spPr>
                  <a:xfrm>
                    <a:off x="2286000" y="1066800"/>
                    <a:ext cx="381000" cy="381000"/>
                  </a:xfrm>
                  <a:prstGeom prst="flowChartConnector">
                    <a:avLst/>
                  </a:pr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2246811" y="1066800"/>
                    <a:ext cx="43024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7" name="Flowchart: Connector 86"/>
                <p:cNvSpPr/>
                <p:nvPr/>
              </p:nvSpPr>
              <p:spPr>
                <a:xfrm>
                  <a:off x="997134" y="483327"/>
                  <a:ext cx="833844" cy="748936"/>
                </a:xfrm>
                <a:prstGeom prst="flowChartConnector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Flowchart: Connector 84"/>
              <p:cNvSpPr/>
              <p:nvPr/>
            </p:nvSpPr>
            <p:spPr>
              <a:xfrm>
                <a:off x="3657600" y="2971800"/>
                <a:ext cx="1676400" cy="1524000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8" name="Picture 77" descr="Pictu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2767607"/>
              <a:ext cx="333337" cy="356593"/>
            </a:xfrm>
            <a:prstGeom prst="rect">
              <a:avLst/>
            </a:prstGeom>
          </p:spPr>
        </p:pic>
        <p:pic>
          <p:nvPicPr>
            <p:cNvPr id="79" name="Picture 78" descr="Pictu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3733800"/>
              <a:ext cx="333337" cy="356593"/>
            </a:xfrm>
            <a:prstGeom prst="rect">
              <a:avLst/>
            </a:prstGeom>
          </p:spPr>
        </p:pic>
        <p:pic>
          <p:nvPicPr>
            <p:cNvPr id="80" name="Picture 79" descr="Pictu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2743200"/>
              <a:ext cx="333337" cy="356593"/>
            </a:xfrm>
            <a:prstGeom prst="rect">
              <a:avLst/>
            </a:prstGeom>
          </p:spPr>
        </p:pic>
        <p:pic>
          <p:nvPicPr>
            <p:cNvPr id="81" name="Picture 80" descr="Pictu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3048000"/>
              <a:ext cx="333337" cy="356593"/>
            </a:xfrm>
            <a:prstGeom prst="rect">
              <a:avLst/>
            </a:prstGeom>
          </p:spPr>
        </p:pic>
        <p:pic>
          <p:nvPicPr>
            <p:cNvPr id="82" name="Picture 81" descr="Pictu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200" y="3886200"/>
              <a:ext cx="333337" cy="356593"/>
            </a:xfrm>
            <a:prstGeom prst="rect">
              <a:avLst/>
            </a:prstGeom>
          </p:spPr>
        </p:pic>
        <p:pic>
          <p:nvPicPr>
            <p:cNvPr id="83" name="Picture 82" descr="Pictu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600" y="3581400"/>
              <a:ext cx="333337" cy="356593"/>
            </a:xfrm>
            <a:prstGeom prst="rect">
              <a:avLst/>
            </a:prstGeom>
          </p:spPr>
        </p:pic>
      </p:grpSp>
      <p:pic>
        <p:nvPicPr>
          <p:cNvPr id="90" name="Picture 89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905000"/>
            <a:ext cx="333337" cy="356593"/>
          </a:xfrm>
          <a:prstGeom prst="rect">
            <a:avLst/>
          </a:prstGeom>
        </p:spPr>
      </p:pic>
      <p:pic>
        <p:nvPicPr>
          <p:cNvPr id="91" name="Picture 90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057400"/>
            <a:ext cx="333337" cy="356593"/>
          </a:xfrm>
          <a:prstGeom prst="rect">
            <a:avLst/>
          </a:prstGeom>
        </p:spPr>
      </p:pic>
      <p:pic>
        <p:nvPicPr>
          <p:cNvPr id="92" name="Picture 91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438400"/>
            <a:ext cx="333337" cy="356593"/>
          </a:xfrm>
          <a:prstGeom prst="rect">
            <a:avLst/>
          </a:prstGeom>
        </p:spPr>
      </p:pic>
      <p:pic>
        <p:nvPicPr>
          <p:cNvPr id="93" name="Picture 92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895600"/>
            <a:ext cx="333337" cy="356593"/>
          </a:xfrm>
          <a:prstGeom prst="rect">
            <a:avLst/>
          </a:prstGeom>
        </p:spPr>
      </p:pic>
      <p:pic>
        <p:nvPicPr>
          <p:cNvPr id="94" name="Picture 93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124200"/>
            <a:ext cx="333337" cy="356593"/>
          </a:xfrm>
          <a:prstGeom prst="rect">
            <a:avLst/>
          </a:prstGeom>
        </p:spPr>
      </p:pic>
      <p:pic>
        <p:nvPicPr>
          <p:cNvPr id="95" name="Picture 94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362200"/>
            <a:ext cx="333337" cy="356593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1068978" y="696685"/>
            <a:ext cx="381000" cy="381000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9789" y="69668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844734" y="507275"/>
            <a:ext cx="755466" cy="748936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78" y="252548"/>
            <a:ext cx="387992" cy="381001"/>
          </a:xfrm>
          <a:prstGeom prst="rect">
            <a:avLst/>
          </a:prstGeom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78" y="1001485"/>
            <a:ext cx="387991" cy="381000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685800" y="252548"/>
            <a:ext cx="1143000" cy="1271452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9485"/>
            <a:ext cx="381000" cy="374135"/>
          </a:xfrm>
          <a:prstGeom prst="rect">
            <a:avLst/>
          </a:prstGeom>
        </p:spPr>
      </p:pic>
      <p:grpSp>
        <p:nvGrpSpPr>
          <p:cNvPr id="2" name="Group 104"/>
          <p:cNvGrpSpPr/>
          <p:nvPr/>
        </p:nvGrpSpPr>
        <p:grpSpPr>
          <a:xfrm>
            <a:off x="2362200" y="228600"/>
            <a:ext cx="1219200" cy="1219200"/>
            <a:chOff x="3657600" y="2971800"/>
            <a:chExt cx="1676400" cy="1524000"/>
          </a:xfrm>
        </p:grpSpPr>
        <p:grpSp>
          <p:nvGrpSpPr>
            <p:cNvPr id="3" name="Group 99"/>
            <p:cNvGrpSpPr/>
            <p:nvPr/>
          </p:nvGrpSpPr>
          <p:grpSpPr>
            <a:xfrm>
              <a:off x="4053901" y="3354919"/>
              <a:ext cx="833844" cy="748936"/>
              <a:chOff x="997134" y="483327"/>
              <a:chExt cx="833844" cy="748936"/>
            </a:xfrm>
          </p:grpSpPr>
          <p:grpSp>
            <p:nvGrpSpPr>
              <p:cNvPr id="11" name="Group 101"/>
              <p:cNvGrpSpPr/>
              <p:nvPr/>
            </p:nvGrpSpPr>
            <p:grpSpPr>
              <a:xfrm>
                <a:off x="1182189" y="672737"/>
                <a:ext cx="606576" cy="461665"/>
                <a:chOff x="2246811" y="1066800"/>
                <a:chExt cx="606576" cy="461665"/>
              </a:xfrm>
            </p:grpSpPr>
            <p:sp>
              <p:nvSpPr>
                <p:cNvPr id="16" name="Flowchart: Connector 15"/>
                <p:cNvSpPr/>
                <p:nvPr/>
              </p:nvSpPr>
              <p:spPr>
                <a:xfrm>
                  <a:off x="2286000" y="1066800"/>
                  <a:ext cx="381000" cy="381000"/>
                </a:xfrm>
                <a:prstGeom prst="flowChartConnector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246811" y="1066800"/>
                  <a:ext cx="6065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Be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Flowchart: Connector 14"/>
              <p:cNvSpPr/>
              <p:nvPr/>
            </p:nvSpPr>
            <p:spPr>
              <a:xfrm>
                <a:off x="997134" y="483327"/>
                <a:ext cx="833844" cy="748936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lowchart: Connector 12"/>
            <p:cNvSpPr/>
            <p:nvPr/>
          </p:nvSpPr>
          <p:spPr>
            <a:xfrm>
              <a:off x="3657600" y="2971800"/>
              <a:ext cx="1676400" cy="1524000"/>
            </a:xfrm>
            <a:prstGeom prst="flowChartConnector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0607"/>
            <a:ext cx="333337" cy="356593"/>
          </a:xfrm>
          <a:prstGeom prst="rect">
            <a:avLst/>
          </a:prstGeom>
        </p:spPr>
      </p:pic>
      <p:pic>
        <p:nvPicPr>
          <p:cNvPr id="19" name="Picture 18" descr="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66800"/>
            <a:ext cx="333337" cy="356593"/>
          </a:xfrm>
          <a:prstGeom prst="rect">
            <a:avLst/>
          </a:prstGeom>
        </p:spPr>
      </p:pic>
      <p:grpSp>
        <p:nvGrpSpPr>
          <p:cNvPr id="12" name="Group 104"/>
          <p:cNvGrpSpPr/>
          <p:nvPr/>
        </p:nvGrpSpPr>
        <p:grpSpPr>
          <a:xfrm>
            <a:off x="4114800" y="228600"/>
            <a:ext cx="1219200" cy="1219200"/>
            <a:chOff x="3657600" y="2971800"/>
            <a:chExt cx="1676400" cy="1524000"/>
          </a:xfrm>
        </p:grpSpPr>
        <p:grpSp>
          <p:nvGrpSpPr>
            <p:cNvPr id="14" name="Group 99"/>
            <p:cNvGrpSpPr/>
            <p:nvPr/>
          </p:nvGrpSpPr>
          <p:grpSpPr>
            <a:xfrm>
              <a:off x="4053901" y="3354919"/>
              <a:ext cx="833844" cy="748936"/>
              <a:chOff x="997134" y="483327"/>
              <a:chExt cx="833844" cy="748936"/>
            </a:xfrm>
          </p:grpSpPr>
          <p:grpSp>
            <p:nvGrpSpPr>
              <p:cNvPr id="20" name="Group 101"/>
              <p:cNvGrpSpPr/>
              <p:nvPr/>
            </p:nvGrpSpPr>
            <p:grpSpPr>
              <a:xfrm>
                <a:off x="1182189" y="672737"/>
                <a:ext cx="465512" cy="461665"/>
                <a:chOff x="2246811" y="1066800"/>
                <a:chExt cx="465512" cy="461665"/>
              </a:xfrm>
            </p:grpSpPr>
            <p:sp>
              <p:nvSpPr>
                <p:cNvPr id="25" name="Flowchart: Connector 24"/>
                <p:cNvSpPr/>
                <p:nvPr/>
              </p:nvSpPr>
              <p:spPr>
                <a:xfrm>
                  <a:off x="2286000" y="1066800"/>
                  <a:ext cx="381000" cy="381000"/>
                </a:xfrm>
                <a:prstGeom prst="flowChartConnector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246811" y="1066800"/>
                  <a:ext cx="46551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4" name="Flowchart: Connector 23"/>
              <p:cNvSpPr/>
              <p:nvPr/>
            </p:nvSpPr>
            <p:spPr>
              <a:xfrm>
                <a:off x="997134" y="483327"/>
                <a:ext cx="833844" cy="748936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lowchart: Connector 21"/>
            <p:cNvSpPr/>
            <p:nvPr/>
          </p:nvSpPr>
          <p:spPr>
            <a:xfrm>
              <a:off x="3657600" y="2971800"/>
              <a:ext cx="1676400" cy="1524000"/>
            </a:xfrm>
            <a:prstGeom prst="flowChartConnector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/>
          <p:cNvSpPr/>
          <p:nvPr/>
        </p:nvSpPr>
        <p:spPr>
          <a:xfrm>
            <a:off x="0" y="6348046"/>
            <a:ext cx="9144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Arrow 99"/>
          <p:cNvSpPr/>
          <p:nvPr/>
        </p:nvSpPr>
        <p:spPr>
          <a:xfrm>
            <a:off x="6705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1" name="Left Arrow 100"/>
          <p:cNvSpPr/>
          <p:nvPr/>
        </p:nvSpPr>
        <p:spPr>
          <a:xfrm>
            <a:off x="1828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3352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5105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2792" y="158288"/>
          <a:ext cx="1066800" cy="29616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668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Symbol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Li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Na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Rb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Cs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33600" y="152400"/>
          <a:ext cx="2286000" cy="29616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860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/>
                        </a:rPr>
                        <a:t>Atomic Number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19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55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19600" y="148392"/>
          <a:ext cx="31242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19600" y="516329"/>
          <a:ext cx="31242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07703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19600" y="884266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19600" y="1265266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1635381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19600" y="2003318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419600" y="2371255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19600" y="2739192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1674222" y="3390884"/>
            <a:ext cx="1678578" cy="1624148"/>
            <a:chOff x="1674222" y="3390884"/>
            <a:chExt cx="1678578" cy="1624148"/>
          </a:xfrm>
        </p:grpSpPr>
        <p:grpSp>
          <p:nvGrpSpPr>
            <p:cNvPr id="3" name="Group 22"/>
            <p:cNvGrpSpPr/>
            <p:nvPr/>
          </p:nvGrpSpPr>
          <p:grpSpPr>
            <a:xfrm>
              <a:off x="2246811" y="4063621"/>
              <a:ext cx="453970" cy="381000"/>
              <a:chOff x="2246811" y="1066800"/>
              <a:chExt cx="453970" cy="381000"/>
            </a:xfrm>
          </p:grpSpPr>
          <p:sp>
            <p:nvSpPr>
              <p:cNvPr id="32" name="Flowchart: Connector 31"/>
              <p:cNvSpPr/>
              <p:nvPr/>
            </p:nvSpPr>
            <p:spPr>
              <a:xfrm>
                <a:off x="2286000" y="1066800"/>
                <a:ext cx="381000" cy="381000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246811" y="106680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Na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Flowchart: Connector 15"/>
            <p:cNvSpPr/>
            <p:nvPr/>
          </p:nvSpPr>
          <p:spPr>
            <a:xfrm>
              <a:off x="2061756" y="3874211"/>
              <a:ext cx="833844" cy="748936"/>
            </a:xfrm>
            <a:prstGeom prst="flowChartConnector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26"/>
            <p:cNvGrpSpPr/>
            <p:nvPr/>
          </p:nvGrpSpPr>
          <p:grpSpPr>
            <a:xfrm>
              <a:off x="2286000" y="3619484"/>
              <a:ext cx="387992" cy="1129937"/>
              <a:chOff x="2286000" y="622663"/>
              <a:chExt cx="387992" cy="1129937"/>
            </a:xfrm>
          </p:grpSpPr>
          <p:pic>
            <p:nvPicPr>
              <p:cNvPr id="30" name="Picture 29" descr="Picture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6000" y="622663"/>
                <a:ext cx="387992" cy="381001"/>
              </a:xfrm>
              <a:prstGeom prst="rect">
                <a:avLst/>
              </a:prstGeom>
            </p:spPr>
          </p:pic>
          <p:pic>
            <p:nvPicPr>
              <p:cNvPr id="31" name="Picture 30" descr="Picture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6000" y="1371600"/>
                <a:ext cx="387991" cy="381000"/>
              </a:xfrm>
              <a:prstGeom prst="rect">
                <a:avLst/>
              </a:prstGeom>
            </p:spPr>
          </p:pic>
        </p:grpSp>
        <p:sp>
          <p:nvSpPr>
            <p:cNvPr id="18" name="Flowchart: Connector 17"/>
            <p:cNvSpPr/>
            <p:nvPr/>
          </p:nvSpPr>
          <p:spPr>
            <a:xfrm>
              <a:off x="1854926" y="3682621"/>
              <a:ext cx="1295400" cy="1143000"/>
            </a:xfrm>
            <a:prstGeom prst="flowChartConnector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30"/>
            <p:cNvGrpSpPr/>
            <p:nvPr/>
          </p:nvGrpSpPr>
          <p:grpSpPr>
            <a:xfrm>
              <a:off x="1676400" y="3390884"/>
              <a:ext cx="1676400" cy="1597691"/>
              <a:chOff x="1676400" y="394063"/>
              <a:chExt cx="1676400" cy="1597691"/>
            </a:xfrm>
          </p:grpSpPr>
          <p:pic>
            <p:nvPicPr>
              <p:cNvPr id="22" name="Picture 21" descr="Picture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6000" y="394063"/>
                <a:ext cx="381000" cy="374135"/>
              </a:xfrm>
              <a:prstGeom prst="rect">
                <a:avLst/>
              </a:prstGeom>
            </p:spPr>
          </p:pic>
          <p:pic>
            <p:nvPicPr>
              <p:cNvPr id="23" name="Picture 22" descr="Picture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5189" y="1617619"/>
                <a:ext cx="381000" cy="374135"/>
              </a:xfrm>
              <a:prstGeom prst="rect">
                <a:avLst/>
              </a:prstGeom>
            </p:spPr>
          </p:pic>
          <p:pic>
            <p:nvPicPr>
              <p:cNvPr id="24" name="Picture 23" descr="Picture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71800" y="1066800"/>
                <a:ext cx="381000" cy="374135"/>
              </a:xfrm>
              <a:prstGeom prst="rect">
                <a:avLst/>
              </a:prstGeom>
            </p:spPr>
          </p:pic>
          <p:pic>
            <p:nvPicPr>
              <p:cNvPr id="25" name="Picture 24" descr="Picture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76400" y="1066800"/>
                <a:ext cx="381000" cy="374135"/>
              </a:xfrm>
              <a:prstGeom prst="rect">
                <a:avLst/>
              </a:prstGeom>
            </p:spPr>
          </p:pic>
          <p:pic>
            <p:nvPicPr>
              <p:cNvPr id="26" name="Picture 25" descr="Picture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05000" y="609600"/>
                <a:ext cx="381000" cy="374135"/>
              </a:xfrm>
              <a:prstGeom prst="rect">
                <a:avLst/>
              </a:prstGeom>
            </p:spPr>
          </p:pic>
          <p:pic>
            <p:nvPicPr>
              <p:cNvPr id="27" name="Picture 26" descr="Picture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43200" y="609600"/>
                <a:ext cx="381000" cy="374135"/>
              </a:xfrm>
              <a:prstGeom prst="rect">
                <a:avLst/>
              </a:prstGeom>
            </p:spPr>
          </p:pic>
          <p:pic>
            <p:nvPicPr>
              <p:cNvPr id="28" name="Picture 27" descr="Picture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43200" y="1447800"/>
                <a:ext cx="381000" cy="374135"/>
              </a:xfrm>
              <a:prstGeom prst="rect">
                <a:avLst/>
              </a:prstGeom>
            </p:spPr>
          </p:pic>
          <p:pic>
            <p:nvPicPr>
              <p:cNvPr id="29" name="Picture 28" descr="Picture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0" y="1447800"/>
                <a:ext cx="381000" cy="374135"/>
              </a:xfrm>
              <a:prstGeom prst="rect">
                <a:avLst/>
              </a:prstGeom>
            </p:spPr>
          </p:pic>
        </p:grpSp>
        <p:sp>
          <p:nvSpPr>
            <p:cNvPr id="20" name="Flowchart: Connector 19"/>
            <p:cNvSpPr/>
            <p:nvPr/>
          </p:nvSpPr>
          <p:spPr>
            <a:xfrm>
              <a:off x="1674222" y="3491032"/>
              <a:ext cx="1676400" cy="1524000"/>
            </a:xfrm>
            <a:prstGeom prst="flowChartConnector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3606421"/>
              <a:ext cx="381000" cy="374135"/>
            </a:xfrm>
            <a:prstGeom prst="rect">
              <a:avLst/>
            </a:prstGeom>
          </p:spPr>
        </p:pic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85800" y="5315824"/>
          <a:ext cx="3810000" cy="741680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270000"/>
                <a:gridCol w="1270000"/>
                <a:gridCol w="127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Orbit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Orbit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Orbit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7" name="Group 42"/>
          <p:cNvGrpSpPr/>
          <p:nvPr/>
        </p:nvGrpSpPr>
        <p:grpSpPr>
          <a:xfrm>
            <a:off x="5638800" y="3186232"/>
            <a:ext cx="2133600" cy="2057400"/>
            <a:chOff x="1371600" y="3505200"/>
            <a:chExt cx="2133600" cy="2057400"/>
          </a:xfrm>
        </p:grpSpPr>
        <p:grpSp>
          <p:nvGrpSpPr>
            <p:cNvPr id="19" name="Group 178"/>
            <p:cNvGrpSpPr/>
            <p:nvPr/>
          </p:nvGrpSpPr>
          <p:grpSpPr>
            <a:xfrm>
              <a:off x="1680408" y="3745832"/>
              <a:ext cx="1476337" cy="1575793"/>
              <a:chOff x="5257800" y="2362200"/>
              <a:chExt cx="1476337" cy="1575793"/>
            </a:xfrm>
          </p:grpSpPr>
          <p:sp>
            <p:nvSpPr>
              <p:cNvPr id="53" name="Flowchart: Connector 52"/>
              <p:cNvSpPr/>
              <p:nvPr/>
            </p:nvSpPr>
            <p:spPr>
              <a:xfrm>
                <a:off x="5410200" y="2590800"/>
                <a:ext cx="1195136" cy="1143000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176"/>
              <p:cNvGrpSpPr/>
              <p:nvPr/>
            </p:nvGrpSpPr>
            <p:grpSpPr>
              <a:xfrm>
                <a:off x="5257800" y="2362200"/>
                <a:ext cx="1476337" cy="1575793"/>
                <a:chOff x="1676400" y="3733800"/>
                <a:chExt cx="1476337" cy="1575793"/>
              </a:xfrm>
            </p:grpSpPr>
            <p:pic>
              <p:nvPicPr>
                <p:cNvPr id="55" name="Picture 54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9400" y="44196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56" name="Picture 55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76400" y="43434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57" name="Picture 56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800" y="37338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58" name="Picture 57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86000" y="49530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59" name="Picture 58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67000" y="39624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0" name="Picture 59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8800" y="39624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1" name="Picture 60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67000" y="48006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2" name="Picture 61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8800" y="4724400"/>
                  <a:ext cx="333337" cy="35659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" name="Group 105"/>
            <p:cNvGrpSpPr/>
            <p:nvPr/>
          </p:nvGrpSpPr>
          <p:grpSpPr>
            <a:xfrm>
              <a:off x="2057400" y="3962400"/>
              <a:ext cx="762000" cy="1118593"/>
              <a:chOff x="2514600" y="2514600"/>
              <a:chExt cx="762000" cy="1118593"/>
            </a:xfrm>
          </p:grpSpPr>
          <p:sp>
            <p:nvSpPr>
              <p:cNvPr id="49" name="Flowchart: Connector 48"/>
              <p:cNvSpPr/>
              <p:nvPr/>
            </p:nvSpPr>
            <p:spPr>
              <a:xfrm>
                <a:off x="2514600" y="2731168"/>
                <a:ext cx="762000" cy="762000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49" descr="Pire1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2992" y="2883568"/>
                <a:ext cx="469366" cy="469366"/>
              </a:xfrm>
              <a:prstGeom prst="rect">
                <a:avLst/>
              </a:prstGeom>
            </p:spPr>
          </p:pic>
          <p:pic>
            <p:nvPicPr>
              <p:cNvPr id="51" name="Picture 50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9032" y="25146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2" name="Picture 51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5232" y="3276600"/>
                <a:ext cx="333337" cy="356593"/>
              </a:xfrm>
              <a:prstGeom prst="rect">
                <a:avLst/>
              </a:prstGeom>
            </p:spPr>
          </p:pic>
        </p:grpSp>
        <p:grpSp>
          <p:nvGrpSpPr>
            <p:cNvPr id="37" name="Group 179"/>
            <p:cNvGrpSpPr/>
            <p:nvPr/>
          </p:nvGrpSpPr>
          <p:grpSpPr>
            <a:xfrm>
              <a:off x="1447800" y="3581400"/>
              <a:ext cx="1933537" cy="1880593"/>
              <a:chOff x="1447800" y="3581400"/>
              <a:chExt cx="1933537" cy="1880593"/>
            </a:xfrm>
          </p:grpSpPr>
          <p:sp>
            <p:nvSpPr>
              <p:cNvPr id="40" name="Flowchart: Connector 39"/>
              <p:cNvSpPr/>
              <p:nvPr/>
            </p:nvSpPr>
            <p:spPr>
              <a:xfrm>
                <a:off x="1600200" y="3757864"/>
                <a:ext cx="1676400" cy="1576136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5000" y="35814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42" name="Picture 41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1800" y="3886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43" name="Picture 42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800" y="51054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44" name="Picture 43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4000" y="4648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45" name="Picture 44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35814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46" name="Picture 45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0" y="4648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47" name="Picture 46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5000" y="5029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48" name="Picture 47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7800" y="4038600"/>
                <a:ext cx="333337" cy="356593"/>
              </a:xfrm>
              <a:prstGeom prst="rect">
                <a:avLst/>
              </a:prstGeom>
            </p:spPr>
          </p:pic>
        </p:grpSp>
        <p:sp>
          <p:nvSpPr>
            <p:cNvPr id="39" name="Flowchart: Connector 38"/>
            <p:cNvSpPr/>
            <p:nvPr/>
          </p:nvSpPr>
          <p:spPr>
            <a:xfrm>
              <a:off x="1371600" y="3505200"/>
              <a:ext cx="2133600" cy="2057400"/>
            </a:xfrm>
            <a:prstGeom prst="flowChartConnector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3" name="Picture 62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262432"/>
            <a:ext cx="333337" cy="356593"/>
          </a:xfrm>
          <a:prstGeom prst="rect">
            <a:avLst/>
          </a:prstGeom>
        </p:spPr>
      </p:pic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4800600" y="5319832"/>
          <a:ext cx="4206240" cy="731520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051560"/>
                <a:gridCol w="1051560"/>
                <a:gridCol w="1051560"/>
                <a:gridCol w="1051560"/>
              </a:tblGrid>
              <a:tr h="323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Orbit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Orbit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Orbit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4thOrbit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21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0" y="6348046"/>
            <a:ext cx="9144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6705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7" name="Left Arrow 66"/>
          <p:cNvSpPr/>
          <p:nvPr/>
        </p:nvSpPr>
        <p:spPr>
          <a:xfrm>
            <a:off x="1828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352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105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23 -0.03704 C -0.00416 -0.03704 0.04844 0.03009 0.04844 0.11296 C 0.04844 0.1956 -0.00416 0.26296 -0.06823 0.26296 C -0.13264 0.26296 -0.18489 0.1956 -0.18489 0.11296 C -0.18489 0.03009 -0.13264 -0.03704 -0.06823 -0.03704 Z " pathEditMode="relative" rAng="0" ptsTypes="fffff">
                                      <p:cBhvr>
                                        <p:cTn id="5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Isadora-white.swa.X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46" name="Right Arrow 45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7" name="Left Arrow 46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95144" y="454297"/>
          <a:ext cx="1022680" cy="25908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2268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Symbol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Be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Mg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Ca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</a:rPr>
                        <a:t>Sr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</a:rPr>
                        <a:t>Ba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Ra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21832" y="461208"/>
          <a:ext cx="2057400" cy="25908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/>
                        </a:rPr>
                        <a:t>Atomic Number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56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67200" y="454297"/>
          <a:ext cx="31242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67200" y="822234"/>
          <a:ext cx="31242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077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67200" y="1190171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67200" y="1571171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67200" y="1941286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267200" y="2309223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267200" y="2677160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3" name="Flowchart: Connector 12"/>
          <p:cNvSpPr/>
          <p:nvPr/>
        </p:nvSpPr>
        <p:spPr>
          <a:xfrm>
            <a:off x="1371600" y="3773904"/>
            <a:ext cx="2209800" cy="2133600"/>
          </a:xfrm>
          <a:prstGeom prst="flowChartConnector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5"/>
          <p:cNvGrpSpPr/>
          <p:nvPr/>
        </p:nvGrpSpPr>
        <p:grpSpPr>
          <a:xfrm>
            <a:off x="1423736" y="3761872"/>
            <a:ext cx="2032552" cy="2057400"/>
            <a:chOff x="1600200" y="3124200"/>
            <a:chExt cx="2032552" cy="2057400"/>
          </a:xfrm>
        </p:grpSpPr>
        <p:grpSp>
          <p:nvGrpSpPr>
            <p:cNvPr id="3" name="Group 14"/>
            <p:cNvGrpSpPr/>
            <p:nvPr/>
          </p:nvGrpSpPr>
          <p:grpSpPr>
            <a:xfrm>
              <a:off x="2362200" y="4038600"/>
              <a:ext cx="498855" cy="381000"/>
              <a:chOff x="1195136" y="5105400"/>
              <a:chExt cx="498855" cy="381000"/>
            </a:xfrm>
          </p:grpSpPr>
          <p:sp>
            <p:nvSpPr>
              <p:cNvPr id="40" name="Flowchart: Connector 13"/>
              <p:cNvSpPr/>
              <p:nvPr/>
            </p:nvSpPr>
            <p:spPr>
              <a:xfrm>
                <a:off x="1271336" y="5105400"/>
                <a:ext cx="381000" cy="381000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14"/>
              <p:cNvSpPr txBox="1"/>
              <p:nvPr/>
            </p:nvSpPr>
            <p:spPr>
              <a:xfrm>
                <a:off x="1195136" y="5105400"/>
                <a:ext cx="498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Ca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" name="Group 31"/>
            <p:cNvGrpSpPr/>
            <p:nvPr/>
          </p:nvGrpSpPr>
          <p:grpSpPr>
            <a:xfrm>
              <a:off x="2245896" y="3621504"/>
              <a:ext cx="762000" cy="1126960"/>
              <a:chOff x="1066800" y="3581400"/>
              <a:chExt cx="762000" cy="1126960"/>
            </a:xfrm>
          </p:grpSpPr>
          <p:sp>
            <p:nvSpPr>
              <p:cNvPr id="37" name="Oval 15"/>
              <p:cNvSpPr/>
              <p:nvPr/>
            </p:nvSpPr>
            <p:spPr>
              <a:xfrm>
                <a:off x="1066800" y="3810000"/>
                <a:ext cx="762000" cy="76200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5400" y="3581400"/>
                <a:ext cx="356152" cy="381000"/>
              </a:xfrm>
              <a:prstGeom prst="rect">
                <a:avLst/>
              </a:prstGeom>
            </p:spPr>
          </p:pic>
          <p:pic>
            <p:nvPicPr>
              <p:cNvPr id="39" name="Picture 38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3264" y="4327360"/>
                <a:ext cx="356152" cy="381000"/>
              </a:xfrm>
              <a:prstGeom prst="rect">
                <a:avLst/>
              </a:prstGeom>
            </p:spPr>
          </p:pic>
        </p:grpSp>
        <p:grpSp>
          <p:nvGrpSpPr>
            <p:cNvPr id="15" name="Group 32"/>
            <p:cNvGrpSpPr/>
            <p:nvPr/>
          </p:nvGrpSpPr>
          <p:grpSpPr>
            <a:xfrm>
              <a:off x="1917032" y="3481136"/>
              <a:ext cx="1422952" cy="1407696"/>
              <a:chOff x="3886200" y="3392904"/>
              <a:chExt cx="1422952" cy="1407696"/>
            </a:xfrm>
          </p:grpSpPr>
          <p:sp>
            <p:nvSpPr>
              <p:cNvPr id="28" name="Flowchart: Connector 27"/>
              <p:cNvSpPr/>
              <p:nvPr/>
            </p:nvSpPr>
            <p:spPr>
              <a:xfrm>
                <a:off x="4038600" y="3581400"/>
                <a:ext cx="1143000" cy="1143000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9072" y="3392904"/>
                <a:ext cx="356152" cy="381000"/>
              </a:xfrm>
              <a:prstGeom prst="rect">
                <a:avLst/>
              </a:prstGeom>
            </p:spPr>
          </p:pic>
          <p:pic>
            <p:nvPicPr>
              <p:cNvPr id="30" name="Picture 29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6200" y="4114800"/>
                <a:ext cx="356152" cy="381000"/>
              </a:xfrm>
              <a:prstGeom prst="rect">
                <a:avLst/>
              </a:prstGeom>
            </p:spPr>
          </p:pic>
          <p:pic>
            <p:nvPicPr>
              <p:cNvPr id="31" name="Picture 30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000" y="4114800"/>
                <a:ext cx="356152" cy="381000"/>
              </a:xfrm>
              <a:prstGeom prst="rect">
                <a:avLst/>
              </a:prstGeom>
            </p:spPr>
          </p:pic>
          <p:pic>
            <p:nvPicPr>
              <p:cNvPr id="32" name="Picture 31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1000" y="4419600"/>
                <a:ext cx="356152" cy="381000"/>
              </a:xfrm>
              <a:prstGeom prst="rect">
                <a:avLst/>
              </a:prstGeom>
            </p:spPr>
          </p:pic>
          <p:pic>
            <p:nvPicPr>
              <p:cNvPr id="33" name="Picture 32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6200" y="3657600"/>
                <a:ext cx="356152" cy="381000"/>
              </a:xfrm>
              <a:prstGeom prst="rect">
                <a:avLst/>
              </a:prstGeom>
            </p:spPr>
          </p:pic>
          <p:pic>
            <p:nvPicPr>
              <p:cNvPr id="34" name="Picture 33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8200" y="3392904"/>
                <a:ext cx="356152" cy="381000"/>
              </a:xfrm>
              <a:prstGeom prst="rect">
                <a:avLst/>
              </a:prstGeom>
            </p:spPr>
          </p:pic>
          <p:pic>
            <p:nvPicPr>
              <p:cNvPr id="35" name="Picture 34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8200" y="4419600"/>
                <a:ext cx="356152" cy="381000"/>
              </a:xfrm>
              <a:prstGeom prst="rect">
                <a:avLst/>
              </a:prstGeom>
            </p:spPr>
          </p:pic>
          <p:pic>
            <p:nvPicPr>
              <p:cNvPr id="36" name="Picture 35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000" y="3657600"/>
                <a:ext cx="356152" cy="381000"/>
              </a:xfrm>
              <a:prstGeom prst="rect">
                <a:avLst/>
              </a:prstGeom>
            </p:spPr>
          </p:pic>
        </p:grpSp>
        <p:grpSp>
          <p:nvGrpSpPr>
            <p:cNvPr id="16" name="Group 54"/>
            <p:cNvGrpSpPr/>
            <p:nvPr/>
          </p:nvGrpSpPr>
          <p:grpSpPr>
            <a:xfrm>
              <a:off x="1600200" y="3124200"/>
              <a:ext cx="2032552" cy="2057400"/>
              <a:chOff x="4495800" y="3962400"/>
              <a:chExt cx="2032552" cy="2057400"/>
            </a:xfrm>
          </p:grpSpPr>
          <p:sp>
            <p:nvSpPr>
              <p:cNvPr id="19" name="Flowchart: Connector 18"/>
              <p:cNvSpPr/>
              <p:nvPr/>
            </p:nvSpPr>
            <p:spPr>
              <a:xfrm>
                <a:off x="4656272" y="4171897"/>
                <a:ext cx="1775043" cy="1732409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4000" y="5638800"/>
                <a:ext cx="356152" cy="381000"/>
              </a:xfrm>
              <a:prstGeom prst="rect">
                <a:avLst/>
              </a:prstGeom>
            </p:spPr>
          </p:pic>
          <p:pic>
            <p:nvPicPr>
              <p:cNvPr id="21" name="Picture 20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2200" y="4800600"/>
                <a:ext cx="356152" cy="381000"/>
              </a:xfrm>
              <a:prstGeom prst="rect">
                <a:avLst/>
              </a:prstGeom>
            </p:spPr>
          </p:pic>
          <p:pic>
            <p:nvPicPr>
              <p:cNvPr id="22" name="Picture 21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5800" y="4876800"/>
                <a:ext cx="356152" cy="381000"/>
              </a:xfrm>
              <a:prstGeom prst="rect">
                <a:avLst/>
              </a:prstGeom>
            </p:spPr>
          </p:pic>
          <p:pic>
            <p:nvPicPr>
              <p:cNvPr id="23" name="Picture 22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4400" y="4267200"/>
                <a:ext cx="356152" cy="381000"/>
              </a:xfrm>
              <a:prstGeom prst="rect">
                <a:avLst/>
              </a:prstGeom>
            </p:spPr>
          </p:pic>
          <p:pic>
            <p:nvPicPr>
              <p:cNvPr id="24" name="Picture 23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9800" y="4267200"/>
                <a:ext cx="356152" cy="381000"/>
              </a:xfrm>
              <a:prstGeom prst="rect">
                <a:avLst/>
              </a:prstGeom>
            </p:spPr>
          </p:pic>
          <p:pic>
            <p:nvPicPr>
              <p:cNvPr id="25" name="Picture 24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9800" y="5410200"/>
                <a:ext cx="356152" cy="381000"/>
              </a:xfrm>
              <a:prstGeom prst="rect">
                <a:avLst/>
              </a:prstGeom>
            </p:spPr>
          </p:pic>
          <p:pic>
            <p:nvPicPr>
              <p:cNvPr id="26" name="Picture 25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4400" y="5486400"/>
                <a:ext cx="356152" cy="381000"/>
              </a:xfrm>
              <a:prstGeom prst="rect">
                <a:avLst/>
              </a:prstGeom>
            </p:spPr>
          </p:pic>
          <p:pic>
            <p:nvPicPr>
              <p:cNvPr id="27" name="Picture 26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4000" y="3962400"/>
                <a:ext cx="356152" cy="381000"/>
              </a:xfrm>
              <a:prstGeom prst="rect">
                <a:avLst/>
              </a:prstGeom>
            </p:spPr>
          </p:pic>
        </p:grpSp>
      </p:grpSp>
      <p:pic>
        <p:nvPicPr>
          <p:cNvPr id="42" name="Picture 41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773904"/>
            <a:ext cx="356152" cy="381000"/>
          </a:xfrm>
          <a:prstGeom prst="rect">
            <a:avLst/>
          </a:prstGeom>
        </p:spPr>
      </p:pic>
      <p:pic>
        <p:nvPicPr>
          <p:cNvPr id="43" name="Picture 42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638800"/>
            <a:ext cx="356152" cy="38100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4114800" y="4572000"/>
          <a:ext cx="4297680" cy="751840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074420"/>
                <a:gridCol w="1074420"/>
                <a:gridCol w="1074420"/>
                <a:gridCol w="107442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Orbit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Orbit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Orbit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th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Orbit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NikoshBAN" pitchFamily="2" charset="0"/>
                        </a:rPr>
                        <a:t>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NikoshBAN" pitchFamily="2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1 -0.02777 C -0.00711 -0.02777 0.04723 0.0419 0.04723 0.12778 C 0.04723 0.21343 -0.00711 0.28334 -0.07361 0.28334 C -0.14027 0.28334 -0.19444 0.21343 -0.19444 0.12778 C -0.19444 0.0419 -0.14027 -0.02777 -0.07361 -0.02777 Z " pathEditMode="relative" rAng="0" ptsTypes="fffff">
                                      <p:cBhvr>
                                        <p:cTn id="7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4 -0.01574 C -0.09322 -0.06458 -0.11024 -0.16203 -0.07482 -0.23356 C -0.03888 -0.30463 0.03455 -0.32268 0.0908 -0.27384 C 0.14619 -0.22407 0.16233 -0.12708 0.12691 -0.05555 C 0.09184 0.01528 0.01841 0.03357 -0.03784 -0.01574 Z " pathEditMode="relative" rAng="12809476" ptsTypes="fffff">
                                      <p:cBhvr>
                                        <p:cTn id="7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adora-white.swa.X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3810000" cy="40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764"/>
            <a:ext cx="9143999" cy="688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257800" y="52679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AL-FAROOQ ACADEMY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04801"/>
            <a:ext cx="5638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7" name="Picture 2" descr="C:\Documents and Settings\Personal\My Documents\MAH '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599" y="1407467"/>
            <a:ext cx="2667001" cy="31645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71800" y="445906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spc="-150" dirty="0" smtClean="0">
                <a:solidFill>
                  <a:srgbClr val="C00000"/>
                </a:solidFill>
              </a:rPr>
              <a:t>Mohammad </a:t>
            </a:r>
            <a:r>
              <a:rPr lang="en-US" sz="3600" b="1" spc="-150" dirty="0" err="1" smtClean="0">
                <a:solidFill>
                  <a:srgbClr val="C00000"/>
                </a:solidFill>
              </a:rPr>
              <a:t>Anwarul</a:t>
            </a:r>
            <a:r>
              <a:rPr lang="en-US" sz="3600" b="1" spc="-150" dirty="0" smtClean="0">
                <a:solidFill>
                  <a:srgbClr val="C00000"/>
                </a:solidFill>
              </a:rPr>
              <a:t> </a:t>
            </a:r>
            <a:r>
              <a:rPr lang="en-US" sz="3600" b="1" spc="-150" dirty="0" err="1" smtClean="0">
                <a:solidFill>
                  <a:srgbClr val="C00000"/>
                </a:solidFill>
              </a:rPr>
              <a:t>Haider</a:t>
            </a:r>
            <a:endParaRPr lang="en-US" sz="3600" b="1" spc="-15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5096" y="5648980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FF"/>
                </a:solidFill>
              </a:rPr>
              <a:t>Mobile : 01716876423</a:t>
            </a:r>
            <a:endParaRPr lang="en-US" sz="1600" b="1" dirty="0">
              <a:solidFill>
                <a:srgbClr val="00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7922" y="6015335"/>
            <a:ext cx="443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</a:rPr>
              <a:t>E-mail : mahaider77@yahoo.com</a:t>
            </a:r>
            <a:endParaRPr lang="en-US" sz="2400" b="1" dirty="0">
              <a:solidFill>
                <a:srgbClr val="CC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1575" y="4876800"/>
            <a:ext cx="2733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A37"/>
                </a:solidFill>
              </a:rPr>
              <a:t>Senior Teacher </a:t>
            </a:r>
            <a:endParaRPr lang="en-US" sz="3200" dirty="0">
              <a:solidFill>
                <a:srgbClr val="007A3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সিনিয়র  শিক্ষক</a:t>
            </a:r>
            <a:endParaRPr lang="en-US" sz="3600" b="1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4384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A37"/>
                </a:solidFill>
                <a:latin typeface="NikoshBAN" pitchFamily="2" charset="0"/>
                <a:cs typeface="NikoshBAN" pitchFamily="2" charset="0"/>
              </a:rPr>
              <a:t>আল-ফারুক  একাডেমী</a:t>
            </a:r>
            <a:endParaRPr lang="en-US" sz="1100" b="1" dirty="0">
              <a:solidFill>
                <a:srgbClr val="007A3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0480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মাইজদী কোর্ট, সদর, নোয়াখালী।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মোহাম্মদ আনোয়ারুল হায়দার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350520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bn-BD" sz="2400" b="1" spc="3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০১৭১৬৮৭৬৪২৩</a:t>
            </a:r>
            <a:endParaRPr lang="en-US" sz="2400" b="1" spc="3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lotus flower pictures 1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9600"/>
            <a:ext cx="3657600" cy="243840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7772400" y="64770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2895600" y="64770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19600" y="64770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72200" y="64770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45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45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95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450"/>
                            </p:stCondLst>
                            <p:childTnLst>
                              <p:par>
                                <p:cTn id="6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7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3" grpId="0"/>
      <p:bldP spid="14" grpId="0"/>
      <p:bldP spid="9" grpId="0"/>
      <p:bldP spid="6" grpId="0"/>
      <p:bldP spid="7" grpId="0"/>
      <p:bldP spid="12" grpId="0"/>
      <p:bldP spid="5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adora-white.swa.X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"/>
            <a:ext cx="5334000" cy="555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adora-white.swa.X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3" descr="chlorine-boh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2324100"/>
            <a:ext cx="20955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371600"/>
            <a:ext cx="3733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ক্লোরিনের ইলেক্টন বিন্যাস</a:t>
            </a:r>
            <a:endParaRPr lang="en-US" sz="32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5" descr="Isadora-white.swa.X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pic>
        <p:nvPicPr>
          <p:cNvPr id="4" name="Picture 3" descr="````````````````````atom-i````````````````````````````````````````````````````````````````````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2" y="2124075"/>
            <a:ext cx="4448175" cy="2609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295400"/>
            <a:ext cx="548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E22AD"/>
                </a:solidFill>
                <a:latin typeface="NikoshBAN" pitchFamily="2" charset="0"/>
                <a:cs typeface="NikoshBAN" pitchFamily="2" charset="0"/>
              </a:rPr>
              <a:t>বোর মডেল অনুযায়ী অনুমোদিত কক্ষপথে ইলেক্ট্রন বিন্যাস</a:t>
            </a:r>
            <a:endParaRPr lang="en-US" sz="2400" b="1" dirty="0">
              <a:solidFill>
                <a:srgbClr val="CE22A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48046"/>
            <a:ext cx="9144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705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1828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52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05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5" descr="Isadora-white.swa.X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pic>
        <p:nvPicPr>
          <p:cNvPr id="4" name="Picture 3" descr="Bohr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2171700"/>
            <a:ext cx="26289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1447800"/>
            <a:ext cx="3352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Na-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এর ইলেক্ট্রন বিন্যাস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48046"/>
            <a:ext cx="9144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705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1828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52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05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boratory-equipment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6" y="-152400"/>
            <a:ext cx="873125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5257800"/>
            <a:ext cx="4533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তরল পদার্থের নির্দিট আকার নেই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7173685" y="3127248"/>
            <a:ext cx="1295400" cy="1292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5562600" y="2971800"/>
            <a:ext cx="1219200" cy="1444752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3733800" y="3352800"/>
            <a:ext cx="1295400" cy="1143000"/>
            <a:chOff x="1925320" y="688848"/>
            <a:chExt cx="1447800" cy="1216152"/>
          </a:xfrm>
          <a:solidFill>
            <a:schemeClr val="bg1">
              <a:lumMod val="85000"/>
            </a:schemeClr>
          </a:solidFill>
        </p:grpSpPr>
        <p:sp>
          <p:nvSpPr>
            <p:cNvPr id="10" name="Oval 9"/>
            <p:cNvSpPr/>
            <p:nvPr/>
          </p:nvSpPr>
          <p:spPr>
            <a:xfrm>
              <a:off x="1925320" y="990600"/>
              <a:ext cx="1447800" cy="914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1925320" y="688848"/>
              <a:ext cx="1447800" cy="911352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an 12"/>
          <p:cNvSpPr/>
          <p:nvPr/>
        </p:nvSpPr>
        <p:spPr>
          <a:xfrm>
            <a:off x="2144485" y="3518263"/>
            <a:ext cx="1143000" cy="990600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nual Operation 13"/>
          <p:cNvSpPr/>
          <p:nvPr/>
        </p:nvSpPr>
        <p:spPr>
          <a:xfrm flipV="1">
            <a:off x="609600" y="3886200"/>
            <a:ext cx="1143000" cy="609600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7199 L 0.00295 -0.05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4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7245 L 0.00295 -0.049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6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6111 L 0.00416 -0.03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64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-0.00295 -0.059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64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05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19600" y="43434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42672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48006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54864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57150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0" y="41910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0" y="47244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38800" y="57912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0" y="54864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38400" y="3352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38400" y="38100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38400" y="43434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62200" y="47244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90800" y="51054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43200" y="54864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71800" y="35052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71800" y="39624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71800" y="4495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95600" y="4876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76600" y="5638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05200" y="35052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05200" y="39624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505200" y="4495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29000" y="4876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657600" y="5257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10000" y="5638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114800" y="35814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14800" y="40386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14800" y="45720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38600" y="49530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67200" y="53340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19600" y="57150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724400" y="35052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724400" y="39624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648200" y="4876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876800" y="5257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029200" y="5638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34000" y="35052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334000" y="39624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34000" y="4495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4876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257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19800" y="57150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5052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96000" y="39624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096000" y="4495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019800" y="4876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248400" y="5257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400800" y="5638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553200" y="32766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553200" y="3733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553200" y="42672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77000" y="46482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705600" y="50292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934200" y="5257800"/>
            <a:ext cx="228600" cy="228600"/>
          </a:xfrm>
          <a:prstGeom prst="ellipse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76200" y="4239768"/>
            <a:ext cx="281940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তরল  পদার্থের  অণু সমূহ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4" name="Left Arrow 63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209 L 0.19167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Autofit/>
          </a:bodyPr>
          <a:lstStyle/>
          <a:p>
            <a:r>
              <a:rPr lang="bn-BD" sz="13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13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956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E9FE22"/>
                </a:solidFill>
                <a:latin typeface="NikoshBAN" pitchFamily="2" charset="0"/>
                <a:cs typeface="NikoshBAN" pitchFamily="2" charset="0"/>
              </a:rPr>
              <a:t>তরল পদার্থের কয়টি অবস্থা ও কি কি ?</a:t>
            </a:r>
            <a:endParaRPr lang="en-US" sz="4400" dirty="0">
              <a:solidFill>
                <a:srgbClr val="E9FE2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/>
        </p:nvSpPr>
        <p:spPr>
          <a:xfrm>
            <a:off x="1600200" y="685800"/>
            <a:ext cx="5638800" cy="5562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00200" y="190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52600" y="205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220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7400" y="2362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2514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62200" y="2667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14600" y="2819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2971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9400" y="3124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71800" y="3276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24200" y="3429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76600" y="3581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29000" y="3733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81400" y="3886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33800" y="4038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200" y="4191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38600" y="4343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91000" y="449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43400" y="464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95800" y="480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648200" y="495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00600" y="510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53000" y="525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05400" y="541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57800" y="556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10200" y="571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62600" y="586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15000" y="601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600200" y="220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52600" y="2362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05000" y="2514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57400" y="2667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209800" y="2819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62200" y="2971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514600" y="3124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667000" y="3276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819400" y="3429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971800" y="3581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124200" y="3733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76600" y="3886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4038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81400" y="4191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733800" y="4343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886200" y="449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464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480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343400" y="495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495800" y="510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648200" y="525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00600" y="541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953000" y="556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105400" y="571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257800" y="586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410200" y="601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600200" y="2514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752600" y="2667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905000" y="2819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057400" y="2971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209800" y="3124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362200" y="3276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514600" y="3429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667000" y="3581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819400" y="3733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971800" y="3886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124200" y="4038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76600" y="4191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429000" y="4343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581400" y="449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733800" y="464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886200" y="480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038600" y="495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191000" y="510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343400" y="525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95800" y="541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648200" y="556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800600" y="571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953000" y="586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105400" y="601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600200" y="2819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752600" y="2971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905000" y="3124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057400" y="3276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209800" y="3429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362200" y="3581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514600" y="3733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667000" y="3886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819400" y="4038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971800" y="4191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124200" y="4343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276600" y="449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429000" y="464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581400" y="480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733800" y="495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886200" y="510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038600" y="525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191000" y="541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343400" y="556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495800" y="571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648200" y="586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800600" y="601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600200" y="3124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752600" y="3276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905000" y="3429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057400" y="3581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209800" y="3733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2362200" y="3886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514600" y="4038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2667000" y="4191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2819400" y="4343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2971800" y="449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3124200" y="464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3276600" y="480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3429000" y="495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581400" y="510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733800" y="525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886200" y="541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038600" y="556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191000" y="571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343400" y="586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4495800" y="601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1600200" y="3429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752600" y="3581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905000" y="3733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2057400" y="3886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209800" y="4038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2362200" y="4191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2514600" y="4343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2667000" y="449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2819400" y="464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2971800" y="480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3124200" y="495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276600" y="510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3429000" y="525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3581400" y="541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733800" y="556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886200" y="571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4038600" y="586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4191000" y="601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600200" y="3733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752600" y="3886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1905000" y="4038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2057400" y="4191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209800" y="4343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2362200" y="449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2514600" y="464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2667000" y="480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2819400" y="495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2971800" y="510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124200" y="525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3276600" y="541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3429000" y="556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3581400" y="571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733800" y="586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3886200" y="601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600200" y="4038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1752600" y="4191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1905000" y="4343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2057400" y="449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2209800" y="464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2362200" y="480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2514600" y="495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2667000" y="510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2819400" y="525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2971800" y="541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124200" y="556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3276600" y="571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3429000" y="586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581400" y="601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1600200" y="4343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752600" y="449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905000" y="464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2057400" y="480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2209800" y="495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2362200" y="510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514600" y="525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667000" y="541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819400" y="556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2971800" y="571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3124200" y="586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276600" y="601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1600200" y="464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752600" y="480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905000" y="495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2057400" y="510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2209800" y="525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2362200" y="541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2514600" y="556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2667000" y="571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2819400" y="586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2971800" y="601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1600200" y="495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1752600" y="510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1905000" y="525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2057400" y="541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2209800" y="556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362200" y="571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2514600" y="586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2667000" y="601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600200" y="525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752600" y="541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905000" y="556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2057400" y="571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2209800" y="586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2362200" y="601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1600200" y="556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752600" y="571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905000" y="586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2057400" y="601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1600200" y="586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1752600" y="601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576252" y="601762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905000" y="18679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2057400" y="20203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2209800" y="21727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2362200" y="23251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2514600" y="24775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2667000" y="26299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2819400" y="27823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2971800" y="29347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3124200" y="30871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3276600" y="32395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3429000" y="33919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3581400" y="35443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3733800" y="36967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886200" y="38491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038600" y="40015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4191000" y="41539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4343400" y="43063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95800" y="44587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4648200" y="46111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4800600" y="47635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4953000" y="49159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5105400" y="50683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5257800" y="52207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5410200" y="53731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5562600" y="55255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5715000" y="56779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2246811" y="18788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2399211" y="20312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2551611" y="21836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2704011" y="23360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2856411" y="24884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3008811" y="26408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3161211" y="27932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3313611" y="29456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3466011" y="30980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3618411" y="32504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3770811" y="34028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923211" y="35552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075611" y="37076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4228011" y="38600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4380411" y="40124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4532811" y="41648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4685211" y="43172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4837611" y="44696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4990011" y="46220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5142411" y="47744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5294811" y="49268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5447211" y="50792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5599611" y="52316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5752011" y="53840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2616926" y="18788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2769326" y="20312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2921726" y="21836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3074126" y="23360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3226526" y="24884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3378926" y="26408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3531326" y="27932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3683726" y="29456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3836126" y="30980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3988526" y="32504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4140926" y="34028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4293326" y="35552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445726" y="37076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4598126" y="38600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4750526" y="40124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4902926" y="41648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5055326" y="43172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5207726" y="44696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5360126" y="46220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5512526" y="47744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5664926" y="49268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5817326" y="50792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2971800" y="18810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124200" y="20334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3276600" y="21858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3429000" y="23382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3581400" y="24906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3733800" y="26430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3886200" y="27954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4038600" y="29478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4191000" y="31002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4343400" y="32526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4495800" y="34050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4648200" y="35574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4800600" y="37098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4953000" y="38622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5105400" y="40146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5257800" y="41670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5410200" y="43194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5562600" y="44718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5715000" y="46242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5867400" y="477665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3315789" y="18919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3468189" y="20443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3620589" y="21967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3772989" y="23491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3925389" y="25015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4077789" y="26539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230189" y="28063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4382589" y="29587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4534989" y="31111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4687389" y="32635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4839789" y="34159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4992189" y="35683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5144589" y="37207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5296989" y="38731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5449389" y="40255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5601789" y="41779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5754189" y="43303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3657600" y="190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3810000" y="205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3962400" y="220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4114800" y="2362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4267200" y="2514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4419600" y="2667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4572000" y="2819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4724400" y="2971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4876800" y="3124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5029200" y="3276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5181600" y="3429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5334000" y="3581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5486400" y="3733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5638800" y="3886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5791200" y="4038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3986348" y="190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4138748" y="205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4291148" y="220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4443548" y="2362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4595948" y="2514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4748348" y="2667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4900748" y="2819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5053148" y="2971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5205548" y="3124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5357948" y="3276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5510348" y="3429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5662748" y="3581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5815148" y="3733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4306389" y="18919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4458789" y="20443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4611189" y="21967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4763589" y="23491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4915989" y="25015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5068389" y="26539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5220789" y="28063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5373189" y="29587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5525589" y="31111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5677989" y="32635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4672148" y="190282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4824548" y="205522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4976948" y="220762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129348" y="236002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5281748" y="251242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434148" y="266482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5586548" y="281722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738948" y="296962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5042263" y="190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5194663" y="205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5347063" y="220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5499463" y="2362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5651863" y="2514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5804263" y="2667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5397137" y="19311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5549537" y="20835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5701937" y="22359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6960326" y="7358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6934200" y="8773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768737" y="10537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6921137" y="12061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6934200" y="13585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6934200" y="102978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6592389" y="1243148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6744789" y="1395548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6897189" y="1547948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6934200" y="1676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6389915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6542315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67056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6899367" y="190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6934200" y="20312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6198326" y="16263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6350726" y="17787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6503126" y="19311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6655526" y="20835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6807926" y="22359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6960326" y="23883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6019800" y="18157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6172200" y="19681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6324600" y="21205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6477000" y="22729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6629400" y="24253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781800" y="25777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6934200" y="27301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5867400" y="1981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6019800" y="2133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6172200" y="2286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6324600" y="2438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6477000" y="2590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6629400" y="2743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/>
        </p:nvSpPr>
        <p:spPr>
          <a:xfrm>
            <a:off x="6781800" y="2895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6934200" y="3048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5880463" y="2362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6032863" y="2514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185263" y="2667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6337663" y="2819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6490063" y="2971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6642463" y="3124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6794863" y="3276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/>
        </p:nvSpPr>
        <p:spPr>
          <a:xfrm>
            <a:off x="6947263" y="3429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5893526" y="2743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6045926" y="2895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6198326" y="3048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6350726" y="3200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6503126" y="3352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6655526" y="3505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807926" y="3657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6960326" y="3810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5893526" y="3085011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6045926" y="3237411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6198326" y="3389811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6350726" y="3542211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6503126" y="3694611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6655526" y="3847011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6807926" y="3999411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6960326" y="4151811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5893526" y="33658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045926" y="35182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6198326" y="36706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6350726" y="38230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6503126" y="39754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6655526" y="41278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/>
        </p:nvSpPr>
        <p:spPr>
          <a:xfrm>
            <a:off x="6807926" y="42802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/>
          <p:cNvSpPr/>
          <p:nvPr/>
        </p:nvSpPr>
        <p:spPr>
          <a:xfrm>
            <a:off x="6960326" y="44326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5893526" y="36706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6045926" y="38230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6198326" y="39754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350726" y="41278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6503126" y="42802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6655526" y="44326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6807926" y="45850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6960326" y="47374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/>
        </p:nvSpPr>
        <p:spPr>
          <a:xfrm>
            <a:off x="5893526" y="39754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val 470"/>
          <p:cNvSpPr/>
          <p:nvPr/>
        </p:nvSpPr>
        <p:spPr>
          <a:xfrm>
            <a:off x="6045926" y="41278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Oval 471"/>
          <p:cNvSpPr/>
          <p:nvPr/>
        </p:nvSpPr>
        <p:spPr>
          <a:xfrm>
            <a:off x="6198326" y="42802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/>
        </p:nvSpPr>
        <p:spPr>
          <a:xfrm>
            <a:off x="6350726" y="44326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6503126" y="45850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6655526" y="47374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6807926" y="48898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5891348" y="42933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6043748" y="44457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6196148" y="45981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6348548" y="47505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6500948" y="49029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/>
        </p:nvSpPr>
        <p:spPr>
          <a:xfrm>
            <a:off x="6653348" y="50553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Oval 482"/>
          <p:cNvSpPr/>
          <p:nvPr/>
        </p:nvSpPr>
        <p:spPr>
          <a:xfrm>
            <a:off x="5893526" y="45850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483"/>
          <p:cNvSpPr/>
          <p:nvPr/>
        </p:nvSpPr>
        <p:spPr>
          <a:xfrm>
            <a:off x="5904411" y="46743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/>
        </p:nvSpPr>
        <p:spPr>
          <a:xfrm>
            <a:off x="6056811" y="48267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6209211" y="49791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6361611" y="513152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6450874" y="5231674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5893526" y="501613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6096000" y="5181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6248400" y="541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5893526" y="5334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6045926" y="556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/>
        </p:nvSpPr>
        <p:spPr>
          <a:xfrm>
            <a:off x="5891348" y="562355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/>
          <p:cNvSpPr/>
          <p:nvPr/>
        </p:nvSpPr>
        <p:spPr>
          <a:xfrm>
            <a:off x="5867400" y="5791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Oval 495"/>
          <p:cNvSpPr/>
          <p:nvPr/>
        </p:nvSpPr>
        <p:spPr>
          <a:xfrm>
            <a:off x="6960326" y="3886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/>
        </p:nvSpPr>
        <p:spPr>
          <a:xfrm>
            <a:off x="6934200" y="3581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6934200" y="3352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6934200" y="3124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6934200" y="2895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934200" y="2743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6921137" y="2514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6934200" y="2362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6947263" y="2209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69342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/>
        </p:nvSpPr>
        <p:spPr>
          <a:xfrm>
            <a:off x="6934200" y="1513115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Oval 506"/>
          <p:cNvSpPr/>
          <p:nvPr/>
        </p:nvSpPr>
        <p:spPr>
          <a:xfrm>
            <a:off x="6921137" y="12322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Oval 507"/>
          <p:cNvSpPr/>
          <p:nvPr/>
        </p:nvSpPr>
        <p:spPr>
          <a:xfrm>
            <a:off x="6934200" y="687978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/>
        </p:nvSpPr>
        <p:spPr>
          <a:xfrm>
            <a:off x="6733904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6529252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6681652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6324600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437811" y="8512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6542315" y="1003663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6122126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6274526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6426926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/>
        </p:nvSpPr>
        <p:spPr>
          <a:xfrm>
            <a:off x="6579326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/>
          <p:cNvSpPr/>
          <p:nvPr/>
        </p:nvSpPr>
        <p:spPr>
          <a:xfrm>
            <a:off x="5943600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Oval 519"/>
          <p:cNvSpPr/>
          <p:nvPr/>
        </p:nvSpPr>
        <p:spPr>
          <a:xfrm>
            <a:off x="6096000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/>
        </p:nvSpPr>
        <p:spPr>
          <a:xfrm>
            <a:off x="62484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Oval 521"/>
          <p:cNvSpPr/>
          <p:nvPr/>
        </p:nvSpPr>
        <p:spPr>
          <a:xfrm>
            <a:off x="64008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5715000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5867400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60198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61722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63246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5460274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Oval 528"/>
          <p:cNvSpPr/>
          <p:nvPr/>
        </p:nvSpPr>
        <p:spPr>
          <a:xfrm>
            <a:off x="5612674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Oval 529"/>
          <p:cNvSpPr/>
          <p:nvPr/>
        </p:nvSpPr>
        <p:spPr>
          <a:xfrm>
            <a:off x="5765074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Oval 530"/>
          <p:cNvSpPr/>
          <p:nvPr/>
        </p:nvSpPr>
        <p:spPr>
          <a:xfrm>
            <a:off x="5917474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Oval 531"/>
          <p:cNvSpPr/>
          <p:nvPr/>
        </p:nvSpPr>
        <p:spPr>
          <a:xfrm>
            <a:off x="6069874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/>
        </p:nvSpPr>
        <p:spPr>
          <a:xfrm>
            <a:off x="6222274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Oval 533"/>
          <p:cNvSpPr/>
          <p:nvPr/>
        </p:nvSpPr>
        <p:spPr>
          <a:xfrm>
            <a:off x="5181600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5334000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54864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56388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57912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59436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60960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/>
          <p:cNvSpPr/>
          <p:nvPr/>
        </p:nvSpPr>
        <p:spPr>
          <a:xfrm>
            <a:off x="4953000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/>
          <p:cNvSpPr/>
          <p:nvPr/>
        </p:nvSpPr>
        <p:spPr>
          <a:xfrm>
            <a:off x="5105400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/>
          <p:cNvSpPr/>
          <p:nvPr/>
        </p:nvSpPr>
        <p:spPr>
          <a:xfrm>
            <a:off x="52578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/>
          <p:cNvSpPr/>
          <p:nvPr/>
        </p:nvSpPr>
        <p:spPr>
          <a:xfrm>
            <a:off x="54102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/>
          <p:cNvSpPr/>
          <p:nvPr/>
        </p:nvSpPr>
        <p:spPr>
          <a:xfrm>
            <a:off x="55626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Oval 545"/>
          <p:cNvSpPr/>
          <p:nvPr/>
        </p:nvSpPr>
        <p:spPr>
          <a:xfrm>
            <a:off x="57150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58674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60198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4724400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4876800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50292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51816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Oval 552"/>
          <p:cNvSpPr/>
          <p:nvPr/>
        </p:nvSpPr>
        <p:spPr>
          <a:xfrm>
            <a:off x="53340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Oval 553"/>
          <p:cNvSpPr/>
          <p:nvPr/>
        </p:nvSpPr>
        <p:spPr>
          <a:xfrm>
            <a:off x="54864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Oval 554"/>
          <p:cNvSpPr/>
          <p:nvPr/>
        </p:nvSpPr>
        <p:spPr>
          <a:xfrm>
            <a:off x="56388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Oval 555"/>
          <p:cNvSpPr/>
          <p:nvPr/>
        </p:nvSpPr>
        <p:spPr>
          <a:xfrm>
            <a:off x="57912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Oval 556"/>
          <p:cNvSpPr/>
          <p:nvPr/>
        </p:nvSpPr>
        <p:spPr>
          <a:xfrm>
            <a:off x="4495800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Oval 557"/>
          <p:cNvSpPr/>
          <p:nvPr/>
        </p:nvSpPr>
        <p:spPr>
          <a:xfrm>
            <a:off x="4648200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48006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49530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51054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52578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54102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/>
          <p:cNvSpPr/>
          <p:nvPr/>
        </p:nvSpPr>
        <p:spPr>
          <a:xfrm>
            <a:off x="55626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Oval 564"/>
          <p:cNvSpPr/>
          <p:nvPr/>
        </p:nvSpPr>
        <p:spPr>
          <a:xfrm>
            <a:off x="5715000" y="1905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/>
        </p:nvSpPr>
        <p:spPr>
          <a:xfrm>
            <a:off x="4267200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Oval 566"/>
          <p:cNvSpPr/>
          <p:nvPr/>
        </p:nvSpPr>
        <p:spPr>
          <a:xfrm>
            <a:off x="4419600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Oval 567"/>
          <p:cNvSpPr/>
          <p:nvPr/>
        </p:nvSpPr>
        <p:spPr>
          <a:xfrm>
            <a:off x="45720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Oval 568"/>
          <p:cNvSpPr/>
          <p:nvPr/>
        </p:nvSpPr>
        <p:spPr>
          <a:xfrm>
            <a:off x="47244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Oval 569"/>
          <p:cNvSpPr/>
          <p:nvPr/>
        </p:nvSpPr>
        <p:spPr>
          <a:xfrm>
            <a:off x="48768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50292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51816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53340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4038600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>
            <a:off x="4191000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>
            <a:off x="43434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Oval 576"/>
          <p:cNvSpPr/>
          <p:nvPr/>
        </p:nvSpPr>
        <p:spPr>
          <a:xfrm>
            <a:off x="44958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Oval 577"/>
          <p:cNvSpPr/>
          <p:nvPr/>
        </p:nvSpPr>
        <p:spPr>
          <a:xfrm>
            <a:off x="46482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Oval 578"/>
          <p:cNvSpPr/>
          <p:nvPr/>
        </p:nvSpPr>
        <p:spPr>
          <a:xfrm>
            <a:off x="48006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Oval 579"/>
          <p:cNvSpPr/>
          <p:nvPr/>
        </p:nvSpPr>
        <p:spPr>
          <a:xfrm>
            <a:off x="49530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Oval 580"/>
          <p:cNvSpPr/>
          <p:nvPr/>
        </p:nvSpPr>
        <p:spPr>
          <a:xfrm>
            <a:off x="51054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Oval 581"/>
          <p:cNvSpPr/>
          <p:nvPr/>
        </p:nvSpPr>
        <p:spPr>
          <a:xfrm>
            <a:off x="3810000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3962400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41148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42672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44196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45720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47244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Oval 588"/>
          <p:cNvSpPr/>
          <p:nvPr/>
        </p:nvSpPr>
        <p:spPr>
          <a:xfrm>
            <a:off x="48768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Oval 589"/>
          <p:cNvSpPr/>
          <p:nvPr/>
        </p:nvSpPr>
        <p:spPr>
          <a:xfrm>
            <a:off x="3581400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Oval 591"/>
          <p:cNvSpPr/>
          <p:nvPr/>
        </p:nvSpPr>
        <p:spPr>
          <a:xfrm>
            <a:off x="3733800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38862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Oval 593"/>
          <p:cNvSpPr/>
          <p:nvPr/>
        </p:nvSpPr>
        <p:spPr>
          <a:xfrm>
            <a:off x="40386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41910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/>
        </p:nvSpPr>
        <p:spPr>
          <a:xfrm>
            <a:off x="43434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Oval 596"/>
          <p:cNvSpPr/>
          <p:nvPr/>
        </p:nvSpPr>
        <p:spPr>
          <a:xfrm>
            <a:off x="44958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/>
          <p:cNvSpPr/>
          <p:nvPr/>
        </p:nvSpPr>
        <p:spPr>
          <a:xfrm>
            <a:off x="46482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/>
        </p:nvSpPr>
        <p:spPr>
          <a:xfrm>
            <a:off x="3352800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Oval 599"/>
          <p:cNvSpPr/>
          <p:nvPr/>
        </p:nvSpPr>
        <p:spPr>
          <a:xfrm>
            <a:off x="3505200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Oval 600"/>
          <p:cNvSpPr/>
          <p:nvPr/>
        </p:nvSpPr>
        <p:spPr>
          <a:xfrm>
            <a:off x="36576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Oval 601"/>
          <p:cNvSpPr/>
          <p:nvPr/>
        </p:nvSpPr>
        <p:spPr>
          <a:xfrm>
            <a:off x="38100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Oval 602"/>
          <p:cNvSpPr/>
          <p:nvPr/>
        </p:nvSpPr>
        <p:spPr>
          <a:xfrm>
            <a:off x="39624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Oval 603"/>
          <p:cNvSpPr/>
          <p:nvPr/>
        </p:nvSpPr>
        <p:spPr>
          <a:xfrm>
            <a:off x="41148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Oval 604"/>
          <p:cNvSpPr/>
          <p:nvPr/>
        </p:nvSpPr>
        <p:spPr>
          <a:xfrm>
            <a:off x="42672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Oval 605"/>
          <p:cNvSpPr/>
          <p:nvPr/>
        </p:nvSpPr>
        <p:spPr>
          <a:xfrm>
            <a:off x="44196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Oval 606"/>
          <p:cNvSpPr/>
          <p:nvPr/>
        </p:nvSpPr>
        <p:spPr>
          <a:xfrm>
            <a:off x="3124200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/>
        </p:nvSpPr>
        <p:spPr>
          <a:xfrm>
            <a:off x="3276600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/>
          <p:cNvSpPr/>
          <p:nvPr/>
        </p:nvSpPr>
        <p:spPr>
          <a:xfrm>
            <a:off x="34290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Oval 609"/>
          <p:cNvSpPr/>
          <p:nvPr/>
        </p:nvSpPr>
        <p:spPr>
          <a:xfrm>
            <a:off x="35814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/>
        </p:nvSpPr>
        <p:spPr>
          <a:xfrm>
            <a:off x="37338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/>
          <p:cNvSpPr/>
          <p:nvPr/>
        </p:nvSpPr>
        <p:spPr>
          <a:xfrm>
            <a:off x="38862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Oval 612"/>
          <p:cNvSpPr/>
          <p:nvPr/>
        </p:nvSpPr>
        <p:spPr>
          <a:xfrm>
            <a:off x="40386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Oval 613"/>
          <p:cNvSpPr/>
          <p:nvPr/>
        </p:nvSpPr>
        <p:spPr>
          <a:xfrm>
            <a:off x="41910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Oval 614"/>
          <p:cNvSpPr/>
          <p:nvPr/>
        </p:nvSpPr>
        <p:spPr>
          <a:xfrm>
            <a:off x="2895600" y="685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Oval 615"/>
          <p:cNvSpPr/>
          <p:nvPr/>
        </p:nvSpPr>
        <p:spPr>
          <a:xfrm>
            <a:off x="3048000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Oval 616"/>
          <p:cNvSpPr/>
          <p:nvPr/>
        </p:nvSpPr>
        <p:spPr>
          <a:xfrm>
            <a:off x="32004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Oval 617"/>
          <p:cNvSpPr/>
          <p:nvPr/>
        </p:nvSpPr>
        <p:spPr>
          <a:xfrm>
            <a:off x="33528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Oval 618"/>
          <p:cNvSpPr/>
          <p:nvPr/>
        </p:nvSpPr>
        <p:spPr>
          <a:xfrm>
            <a:off x="35052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/>
        </p:nvSpPr>
        <p:spPr>
          <a:xfrm>
            <a:off x="36576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val 620"/>
          <p:cNvSpPr/>
          <p:nvPr/>
        </p:nvSpPr>
        <p:spPr>
          <a:xfrm>
            <a:off x="38100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Oval 621"/>
          <p:cNvSpPr/>
          <p:nvPr/>
        </p:nvSpPr>
        <p:spPr>
          <a:xfrm>
            <a:off x="39624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/>
        </p:nvSpPr>
        <p:spPr>
          <a:xfrm>
            <a:off x="2743200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>
            <a:off x="28956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Oval 624"/>
          <p:cNvSpPr/>
          <p:nvPr/>
        </p:nvSpPr>
        <p:spPr>
          <a:xfrm>
            <a:off x="30480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Oval 625"/>
          <p:cNvSpPr/>
          <p:nvPr/>
        </p:nvSpPr>
        <p:spPr>
          <a:xfrm>
            <a:off x="32004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Oval 626"/>
          <p:cNvSpPr/>
          <p:nvPr/>
        </p:nvSpPr>
        <p:spPr>
          <a:xfrm>
            <a:off x="33528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Oval 627"/>
          <p:cNvSpPr/>
          <p:nvPr/>
        </p:nvSpPr>
        <p:spPr>
          <a:xfrm>
            <a:off x="35052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Oval 628"/>
          <p:cNvSpPr/>
          <p:nvPr/>
        </p:nvSpPr>
        <p:spPr>
          <a:xfrm>
            <a:off x="36576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Oval 629"/>
          <p:cNvSpPr/>
          <p:nvPr/>
        </p:nvSpPr>
        <p:spPr>
          <a:xfrm>
            <a:off x="2590800" y="990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Oval 630"/>
          <p:cNvSpPr/>
          <p:nvPr/>
        </p:nvSpPr>
        <p:spPr>
          <a:xfrm>
            <a:off x="27432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Oval 631"/>
          <p:cNvSpPr/>
          <p:nvPr/>
        </p:nvSpPr>
        <p:spPr>
          <a:xfrm>
            <a:off x="28956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Oval 632"/>
          <p:cNvSpPr/>
          <p:nvPr/>
        </p:nvSpPr>
        <p:spPr>
          <a:xfrm>
            <a:off x="30480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Oval 633"/>
          <p:cNvSpPr/>
          <p:nvPr/>
        </p:nvSpPr>
        <p:spPr>
          <a:xfrm>
            <a:off x="32004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val 634"/>
          <p:cNvSpPr/>
          <p:nvPr/>
        </p:nvSpPr>
        <p:spPr>
          <a:xfrm>
            <a:off x="33528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Oval 635"/>
          <p:cNvSpPr/>
          <p:nvPr/>
        </p:nvSpPr>
        <p:spPr>
          <a:xfrm>
            <a:off x="24384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Oval 636"/>
          <p:cNvSpPr/>
          <p:nvPr/>
        </p:nvSpPr>
        <p:spPr>
          <a:xfrm>
            <a:off x="25908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Oval 637"/>
          <p:cNvSpPr/>
          <p:nvPr/>
        </p:nvSpPr>
        <p:spPr>
          <a:xfrm>
            <a:off x="27432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Oval 638"/>
          <p:cNvSpPr/>
          <p:nvPr/>
        </p:nvSpPr>
        <p:spPr>
          <a:xfrm>
            <a:off x="28956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Oval 639"/>
          <p:cNvSpPr/>
          <p:nvPr/>
        </p:nvSpPr>
        <p:spPr>
          <a:xfrm>
            <a:off x="30480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Oval 640"/>
          <p:cNvSpPr/>
          <p:nvPr/>
        </p:nvSpPr>
        <p:spPr>
          <a:xfrm>
            <a:off x="2286000" y="1295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Oval 641"/>
          <p:cNvSpPr/>
          <p:nvPr/>
        </p:nvSpPr>
        <p:spPr>
          <a:xfrm>
            <a:off x="24384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Oval 642"/>
          <p:cNvSpPr/>
          <p:nvPr/>
        </p:nvSpPr>
        <p:spPr>
          <a:xfrm>
            <a:off x="25908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Oval 643"/>
          <p:cNvSpPr/>
          <p:nvPr/>
        </p:nvSpPr>
        <p:spPr>
          <a:xfrm>
            <a:off x="27432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Oval 644"/>
          <p:cNvSpPr/>
          <p:nvPr/>
        </p:nvSpPr>
        <p:spPr>
          <a:xfrm>
            <a:off x="2133600" y="1447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Oval 645"/>
          <p:cNvSpPr/>
          <p:nvPr/>
        </p:nvSpPr>
        <p:spPr>
          <a:xfrm>
            <a:off x="2286000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Oval 646"/>
          <p:cNvSpPr/>
          <p:nvPr/>
        </p:nvSpPr>
        <p:spPr>
          <a:xfrm>
            <a:off x="24384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Oval 647"/>
          <p:cNvSpPr/>
          <p:nvPr/>
        </p:nvSpPr>
        <p:spPr>
          <a:xfrm>
            <a:off x="1983378" y="1600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Oval 648"/>
          <p:cNvSpPr/>
          <p:nvPr/>
        </p:nvSpPr>
        <p:spPr>
          <a:xfrm>
            <a:off x="2135778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Oval 649"/>
          <p:cNvSpPr/>
          <p:nvPr/>
        </p:nvSpPr>
        <p:spPr>
          <a:xfrm>
            <a:off x="1828800" y="1752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TextBox 650"/>
          <p:cNvSpPr txBox="1"/>
          <p:nvPr/>
        </p:nvSpPr>
        <p:spPr>
          <a:xfrm>
            <a:off x="2362200" y="6248400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কঠিন পদার্থের অণু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2" name="Right Arrow 651"/>
          <p:cNvSpPr/>
          <p:nvPr/>
        </p:nvSpPr>
        <p:spPr>
          <a:xfrm flipH="1">
            <a:off x="7620000" y="1600200"/>
            <a:ext cx="1600200" cy="762000"/>
          </a:xfrm>
          <a:prstGeom prst="rightArrow">
            <a:avLst/>
          </a:prstGeom>
          <a:solidFill>
            <a:srgbClr val="007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পদার্থের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অণু</a:t>
            </a:r>
            <a:endParaRPr lang="en-US" sz="1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3" name="Right Arrow 652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54" name="Left Arrow 653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55" name="Rounded Rectangle 654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56" name="Rounded Rectangle 655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0185 L -0.16667 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" grpId="0"/>
      <p:bldP spid="6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62400" y="2667000"/>
            <a:ext cx="381000" cy="304800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95800" y="2667000"/>
            <a:ext cx="381000" cy="304800"/>
          </a:xfrm>
          <a:prstGeom prst="ellipse">
            <a:avLst/>
          </a:prstGeom>
          <a:solidFill>
            <a:srgbClr val="00660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67200" y="2286000"/>
            <a:ext cx="381000" cy="304800"/>
          </a:xfrm>
          <a:prstGeom prst="ellipse">
            <a:avLst/>
          </a:prstGeom>
          <a:solidFill>
            <a:srgbClr val="CC00FF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2514600"/>
            <a:ext cx="381000" cy="304800"/>
          </a:xfrm>
          <a:prstGeom prst="ellipse">
            <a:avLst/>
          </a:prstGeom>
          <a:solidFill>
            <a:srgbClr val="66FF99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7600" y="2286000"/>
            <a:ext cx="381000" cy="3048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24400" y="2286000"/>
            <a:ext cx="3810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90800" y="2667000"/>
            <a:ext cx="381000" cy="304800"/>
          </a:xfrm>
          <a:prstGeom prst="ellipse">
            <a:avLst/>
          </a:prstGeom>
          <a:solidFill>
            <a:srgbClr val="47CE4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3687050">
            <a:off x="5410200" y="2667000"/>
            <a:ext cx="381000" cy="304800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3687050">
            <a:off x="5943600" y="2667000"/>
            <a:ext cx="381000" cy="304800"/>
          </a:xfrm>
          <a:prstGeom prst="ellipse">
            <a:avLst/>
          </a:prstGeom>
          <a:solidFill>
            <a:srgbClr val="00660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3687050">
            <a:off x="5715000" y="2286000"/>
            <a:ext cx="381000" cy="304800"/>
          </a:xfrm>
          <a:prstGeom prst="ellipse">
            <a:avLst/>
          </a:prstGeom>
          <a:solidFill>
            <a:srgbClr val="CC00FF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3687050">
            <a:off x="5715000" y="3048000"/>
            <a:ext cx="381000" cy="304800"/>
          </a:xfrm>
          <a:prstGeom prst="ellipse">
            <a:avLst/>
          </a:prstGeom>
          <a:solidFill>
            <a:srgbClr val="66FF99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3687050">
            <a:off x="5283857" y="2286000"/>
            <a:ext cx="381000" cy="3048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3687050">
            <a:off x="6172200" y="2286000"/>
            <a:ext cx="3810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3687050">
            <a:off x="5029200" y="2971800"/>
            <a:ext cx="381000" cy="304800"/>
          </a:xfrm>
          <a:prstGeom prst="ellipse">
            <a:avLst/>
          </a:prstGeom>
          <a:solidFill>
            <a:srgbClr val="47CE4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19600" y="3581400"/>
            <a:ext cx="381000" cy="304800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53000" y="3581400"/>
            <a:ext cx="381000" cy="304800"/>
          </a:xfrm>
          <a:prstGeom prst="ellipse">
            <a:avLst/>
          </a:prstGeom>
          <a:solidFill>
            <a:srgbClr val="00660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24400" y="3200400"/>
            <a:ext cx="381000" cy="304800"/>
          </a:xfrm>
          <a:prstGeom prst="ellipse">
            <a:avLst/>
          </a:prstGeom>
          <a:solidFill>
            <a:srgbClr val="CC00FF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24400" y="3962400"/>
            <a:ext cx="381000" cy="304800"/>
          </a:xfrm>
          <a:prstGeom prst="ellipse">
            <a:avLst/>
          </a:prstGeom>
          <a:solidFill>
            <a:srgbClr val="66FF99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05200" y="2895600"/>
            <a:ext cx="381000" cy="3048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429000"/>
            <a:ext cx="3810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38600" y="3886200"/>
            <a:ext cx="381000" cy="304800"/>
          </a:xfrm>
          <a:prstGeom prst="ellipse">
            <a:avLst/>
          </a:prstGeom>
          <a:solidFill>
            <a:srgbClr val="47CE4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48000" y="3581400"/>
            <a:ext cx="381000" cy="304800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81400" y="3581400"/>
            <a:ext cx="381000" cy="304800"/>
          </a:xfrm>
          <a:prstGeom prst="ellipse">
            <a:avLst/>
          </a:prstGeom>
          <a:solidFill>
            <a:srgbClr val="00660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52800" y="3200400"/>
            <a:ext cx="381000" cy="304800"/>
          </a:xfrm>
          <a:prstGeom prst="ellipse">
            <a:avLst/>
          </a:prstGeom>
          <a:solidFill>
            <a:srgbClr val="CC00FF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52800" y="3962400"/>
            <a:ext cx="381000" cy="304800"/>
          </a:xfrm>
          <a:prstGeom prst="ellipse">
            <a:avLst/>
          </a:prstGeom>
          <a:solidFill>
            <a:srgbClr val="66FF99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43200" y="3200400"/>
            <a:ext cx="381000" cy="3048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8600" y="3124200"/>
            <a:ext cx="381000" cy="304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67000" y="3886200"/>
            <a:ext cx="381000" cy="304800"/>
          </a:xfrm>
          <a:prstGeom prst="ellipse">
            <a:avLst/>
          </a:prstGeom>
          <a:solidFill>
            <a:srgbClr val="47CE4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05000" y="5638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গ্যাসিয় পদার্থের অণু সমুহ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4" name="Left Arrow 33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0481E-7 C 0.07152 -8.0481E-7 0.13021 0.04209 0.13021 0.09436 C 0.13021 0.14616 0.07152 0.18871 5E-6 0.18871 C -0.07205 0.18871 -0.13021 0.14616 -0.13021 0.09436 C -0.13021 0.04209 -0.07205 -8.0481E-7 5E-6 -8.0481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0481E-7 C 0.07152 -8.0481E-7 0.13021 0.04209 0.13021 0.09436 C 0.13021 0.14616 0.07152 0.18871 5E-6 0.18871 C -0.07205 0.18871 -0.13021 0.14616 -0.13021 0.09436 C -0.13021 0.04209 -0.07205 -8.0481E-7 5E-6 -8.0481E-7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18825 C -0.07847 0.1783 -0.13351 0.12812 -0.12951 0.07631 C -0.12517 0.02474 -0.06372 -0.00949 0.00747 0.00046 C 0.07899 0.01063 0.13351 0.06105 0.12951 0.11239 C 0.12535 0.16443 0.06424 0.19819 -0.00747 0.18825 Z " pathEditMode="relative" rAng="11163633" ptsTypes="fffff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0481E-7 C 0.07152 -8.0481E-7 0.13021 0.04209 0.13021 0.09436 C 0.13021 0.14616 0.07152 0.18871 5E-6 0.18871 C -0.07205 0.18871 -0.13021 0.14616 -0.13021 0.09436 C -0.13021 0.04209 -0.07205 -8.0481E-7 5E-6 -8.0481E-7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61 0.07747 C -0.05677 -0.01642 -0.0151 -0.08557 0.02344 -0.07632 C 0.06164 -0.06684 0.08247 0.01757 0.06962 0.11124 C 0.05677 0.20582 0.01476 0.27428 -0.02343 0.26503 C -0.06198 0.25555 -0.08264 0.17183 -0.06961 0.07747 Z " pathEditMode="relative" rAng="-4774187" ptsTypes="fffff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07 -0.06846 C -0.04566 -0.02799 -0.00608 0.04301 -0.02292 0.09065 C -0.03941 0.13714 -0.1059 0.14246 -0.17083 0.10175 C -0.23594 0.06059 -0.275 -0.01041 -0.25816 -0.05713 C -0.24167 -0.10454 -0.17535 -0.10939 -0.11007 -0.06846 Z " pathEditMode="relative" rAng="-20083817" ptsTypes="fffff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2895E-6 C 0.05104 -0.06684 0.11493 -0.09158 0.14253 -0.05458 C 0.16979 -0.01758 0.15034 0.06776 0.0993 0.13459 C 0.04809 0.20166 -0.0158 0.22595 -0.04306 0.18894 C -0.07049 0.15171 -0.05122 0.0673 3.05556E-6 2.72895E-6 Z " pathEditMode="relative" rAng="-2670601" ptsTypes="fffff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0481E-7 C 0.07152 -8.0481E-7 0.13021 0.04209 0.13021 0.09436 C 0.13021 0.14616 0.07152 0.18871 5E-6 0.18871 C -0.07205 0.18871 -0.13021 0.14616 -0.13021 0.09436 C -0.13021 0.04209 -0.07205 -8.0481E-7 5E-6 -8.0481E-7 Z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0481E-7 C 0.07152 -8.0481E-7 0.13021 0.04209 0.13021 0.09436 C 0.13021 0.14616 0.07152 0.18871 5E-6 0.18871 C -0.07205 0.18871 -0.13021 0.14616 -0.13021 0.09436 C -0.13021 0.04209 -0.07205 -8.0481E-7 5E-6 -8.0481E-7 Z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18825 C -0.07847 0.1783 -0.13351 0.12812 -0.12951 0.07631 C -0.12517 0.02474 -0.06372 -0.00949 0.00747 0.00046 C 0.07899 0.01063 0.13351 0.06105 0.12951 0.11239 C 0.12535 0.16443 0.06424 0.19819 -0.00747 0.18825 Z " pathEditMode="relative" rAng="11163633" ptsTypes="fffff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0.08951 C 0.23455 0.16282 0.24775 0.25 0.21754 0.28331 C 0.18768 0.31638 0.12552 0.28354 0.07986 0.21023 C 0.03386 0.13622 0.02136 0.0495 0.05122 0.01642 C 0.08143 -0.01688 0.14289 0.01573 0.18889 0.08951 Z " pathEditMode="relative" rAng="3022462" ptsTypes="fffff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865 C 0.05416 -0.0754 0.10868 -0.02429 0.10416 0.02752 C 0.09948 0.07909 0.0375 0.11193 -0.03316 0.1006 C -0.10504 0.0895 -0.15903 0.03816 -0.15452 -0.01319 C -0.14983 -0.06522 -0.08837 -0.09783 -0.01684 -0.0865 Z " pathEditMode="relative" rAng="-21192964" ptsTypes="fffff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555 C -0.13716 -0.00671 -0.1606 -0.08973 -0.1349 -0.12928 C -0.10938 -0.16836 -0.0441 -0.14917 0.00989 -0.08673 C 0.06407 -0.02359 0.08716 0.0592 0.06145 0.09806 C 0.03593 0.13784 -0.02899 0.11841 -0.08333 0.0555 Z " pathEditMode="relative" rAng="-8337025" ptsTypes="fffff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2895E-6 C 0.05104 -0.06684 0.11493 -0.09158 0.14253 -0.05458 C 0.16979 -0.01758 0.15034 0.06776 0.0993 0.13459 C 0.04809 0.20166 -0.0158 0.22595 -0.04306 0.18894 C -0.07049 0.15171 -0.05122 0.0673 3.05556E-6 2.72895E-6 Z " pathEditMode="relative" rAng="-2670601" ptsTypes="fffff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99 0.04649 C 0.17465 -0.02683 0.2368 -0.05897 0.26666 -0.02613 C 0.29652 0.00671 0.2835 0.09436 0.23767 0.16721 C 0.19166 0.24098 0.13021 0.27359 0.10017 0.24029 C 0.06979 0.20652 0.08316 0.12118 0.12899 0.04649 Z " pathEditMode="relative" rAng="-3009513" ptsTypes="fffff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6 -0.00046 C -0.05 -0.0851 0.00487 -0.13575 0.03976 -0.11193 C 0.07448 -0.08834 0.07622 0.0007 0.04358 0.08557 C 0.01094 0.17091 -0.04409 0.22063 -0.07864 0.19704 C -0.11354 0.17322 -0.11527 0.08511 -0.08246 -0.00046 Z " pathEditMode="relative" rAng="-3776008" ptsTypes="fffff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18825 C -0.07743 0.1783 -0.13247 0.12812 -0.12847 0.07631 C -0.12396 0.02474 -0.06267 -0.00949 0.00851 0.00046 C 0.08003 0.01063 0.13455 0.06105 0.13056 0.11239 C 0.12639 0.16443 0.06528 0.19819 -0.00642 0.18825 Z " pathEditMode="relative" rAng="11163633" ptsTypes="fffff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0"/>
                            </p:stCondLst>
                            <p:childTnLst>
                              <p:par>
                                <p:cTn id="56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-4.95837E-6 C 0.12882 -4.95837E-6 0.1875 0.0421 0.1875 0.09436 C 0.1875 0.14617 0.12882 0.18872 0.05729 0.18872 C -0.01476 0.18872 -0.07292 0.14617 -0.07292 0.09436 C -0.07292 0.0421 -0.01476 -4.95837E-6 0.05729 -4.95837E-6 Z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0"/>
                            </p:stCondLst>
                            <p:childTnLst>
                              <p:par>
                                <p:cTn id="59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61 0.07747 C -0.05677 -0.01642 -0.0151 -0.08557 0.02344 -0.07632 C 0.06164 -0.06684 0.08247 0.01757 0.06962 0.11124 C 0.05677 0.20582 0.01476 0.27428 -0.02343 0.26503 C -0.06198 0.25555 -0.08264 0.17183 -0.06961 0.07747 Z " pathEditMode="relative" rAng="-4774187" ptsTypes="fffff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36 0.06545 C -0.04549 -0.02521 0.00243 -0.08673 0.03976 -0.07077 C 0.07691 -0.05481 0.08924 0.03261 0.06736 0.12326 C 0.04531 0.21461 -0.00278 0.27544 -0.03976 0.25948 C -0.07726 0.24352 -0.08941 0.1568 -0.06736 0.06545 Z " pathEditMode="relative" rAng="-4331153" ptsTypes="fffff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6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2895E-6 C 0.05104 -0.06684 0.11493 -0.09158 0.14253 -0.05458 C 0.16979 -0.01758 0.15034 0.06776 0.0993 0.13459 C 0.04809 0.20166 -0.0158 0.22595 -0.04306 0.18894 C -0.07049 0.15171 -0.05122 0.0673 3.05556E-6 2.72895E-6 Z " pathEditMode="relative" rAng="-2670601" ptsTypes="fffff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000"/>
                            </p:stCondLst>
                            <p:childTnLst>
                              <p:par>
                                <p:cTn id="68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8 0.0222 C 0.09809 0.08858 0.11806 0.17322 0.09063 0.21068 C 0.06355 0.24792 -0.00086 0.22387 -0.05208 0.15726 C -0.10364 0.09043 -0.12291 0.00578 -0.09583 -0.03122 C -0.06857 -0.06869 -0.00486 -0.04487 0.04688 0.0222 Z " pathEditMode="relative" rAng="2658296" ptsTypes="fffff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000"/>
                            </p:stCondLst>
                            <p:childTnLst>
                              <p:par>
                                <p:cTn id="71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0481E-7 C 0.07152 -8.0481E-7 0.13021 0.04209 0.13021 0.09436 C 0.13021 0.14616 0.07152 0.18871 5E-6 0.18871 C -0.07205 0.18871 -0.13021 0.14616 -0.13021 0.09436 C -0.13021 0.04209 -0.07205 -8.0481E-7 5E-6 -8.0481E-7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6000"/>
                            </p:stCondLst>
                            <p:childTnLst>
                              <p:par>
                                <p:cTn id="74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18825 C -0.07743 0.1783 -0.13247 0.12812 -0.12847 0.07631 C -0.12396 0.02474 -0.06267 -0.00949 0.00851 0.00046 C 0.08003 0.01063 0.13455 0.06105 0.13056 0.11239 C 0.12639 0.16443 0.06528 0.19819 -0.00642 0.18825 Z " pathEditMode="relative" rAng="11163633" ptsTypes="fffff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0"/>
                            </p:stCondLst>
                            <p:childTnLst>
                              <p:par>
                                <p:cTn id="77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0481E-7 C 0.07152 -8.0481E-7 0.13021 0.04209 0.13021 0.09436 C 0.13021 0.14616 0.07152 0.18871 5E-6 0.18871 C -0.07205 0.18871 -0.13021 0.14616 -0.13021 0.09436 C -0.13021 0.04209 -0.07205 -8.0481E-7 5E-6 -8.0481E-7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0"/>
                            </p:stCondLst>
                            <p:childTnLst>
                              <p:par>
                                <p:cTn id="80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49 0.07261 C -0.10764 -0.00532 -0.11545 -0.09344 -0.08333 -0.1235 C -0.05156 -0.15333 0.00816 -0.11379 0.04914 -0.03631 C 0.0908 0.04255 0.09827 0.13043 0.06632 0.16003 C 0.03438 0.1901 -0.025 0.15101 -0.06649 0.07261 Z " pathEditMode="relative" rAng="-7503976" ptsTypes="fffff"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000"/>
                            </p:stCondLst>
                            <p:childTnLst>
                              <p:par>
                                <p:cTn id="83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36 0.06545 C -0.04549 -0.02521 0.00243 -0.08673 0.03976 -0.07077 C 0.07691 -0.05481 0.08924 0.03261 0.06736 0.12326 C 0.04531 0.21461 -0.00278 0.27544 -0.03976 0.25948 C -0.07726 0.24352 -0.08941 0.1568 -0.06736 0.06545 Z " pathEditMode="relative" rAng="-4331153" ptsTypes="fffff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4000"/>
                            </p:stCondLst>
                            <p:childTnLst>
                              <p:par>
                                <p:cTn id="86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2895E-6 C 0.05104 -0.06684 0.11493 -0.09158 0.14253 -0.05458 C 0.16979 -0.01758 0.15034 0.06776 0.0993 0.13459 C 0.04809 0.20166 -0.0158 0.22595 -0.04306 0.18894 C -0.07049 0.15171 -0.05122 0.0673 3.05556E-6 2.72895E-6 Z " pathEditMode="relative" rAng="-2670601" ptsTypes="fffff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t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81000"/>
            <a:ext cx="6629400" cy="4830662"/>
          </a:xfrm>
          <a:prstGeom prst="rect">
            <a:avLst/>
          </a:prstGeom>
          <a:solidFill>
            <a:srgbClr val="CC0066"/>
          </a:solidFill>
        </p:spPr>
      </p:pic>
      <p:sp>
        <p:nvSpPr>
          <p:cNvPr id="6" name="Flowchart: Connector 5"/>
          <p:cNvSpPr/>
          <p:nvPr/>
        </p:nvSpPr>
        <p:spPr>
          <a:xfrm>
            <a:off x="1676400" y="3886200"/>
            <a:ext cx="1676400" cy="1676400"/>
          </a:xfrm>
          <a:prstGeom prst="flowChartConnector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400800" y="3886200"/>
            <a:ext cx="1600200" cy="1600200"/>
          </a:xfrm>
          <a:prstGeom prst="flowChartConnector">
            <a:avLst/>
          </a:prstGeom>
          <a:solidFill>
            <a:srgbClr val="007A37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511225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পদার্থের একটি অণু অপর অণুর দিকে আকর্ষণ বলে ছুটে আসে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00" y="1600200"/>
            <a:ext cx="457200" cy="457200"/>
          </a:xfrm>
          <a:prstGeom prst="ellipse">
            <a:avLst/>
          </a:prstGeom>
          <a:solidFill>
            <a:srgbClr val="DEF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1630D"/>
                </a:solidFill>
              </a:ln>
              <a:solidFill>
                <a:srgbClr val="E9FE2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600" y="4800600"/>
            <a:ext cx="457200" cy="381000"/>
          </a:xfrm>
          <a:prstGeom prst="ellipse">
            <a:avLst/>
          </a:prstGeom>
          <a:solidFill>
            <a:srgbClr val="F814D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47800" y="1685107"/>
            <a:ext cx="457200" cy="381000"/>
          </a:xfrm>
          <a:prstGeom prst="ellipse">
            <a:avLst/>
          </a:prstGeom>
          <a:solidFill>
            <a:srgbClr val="C0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72200" y="1676400"/>
            <a:ext cx="381000" cy="228600"/>
          </a:xfrm>
          <a:prstGeom prst="ellips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0" y="1295400"/>
            <a:ext cx="381000" cy="228600"/>
          </a:xfrm>
          <a:prstGeom prst="ellipse">
            <a:avLst/>
          </a:prstGeom>
          <a:solidFill>
            <a:srgbClr val="12E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95800" y="373380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3048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95600" y="3429000"/>
            <a:ext cx="304800" cy="304800"/>
          </a:xfrm>
          <a:prstGeom prst="ellipse">
            <a:avLst/>
          </a:prstGeom>
          <a:solidFill>
            <a:srgbClr val="FB13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11111E-6 L -0.1875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3.33333E-6 L 0.14583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62 -0.0324 C -0.18455 -0.10185 -0.01632 -0.08472 0.00243 0.00371 C 0.02257 0.09422 -0.11511 0.22431 -0.30104 0.29329 C -0.48907 0.36343 -0.65608 0.3463 -0.675 0.25718 C -0.6941 0.1669 -0.55695 0.0375 -0.36962 -0.0324 Z " pathEditMode="relative" rAng="-935206" ptsTypes="fffff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79 -0.65047 C -0.23628 -0.70047 -0.11979 -0.59236 -0.03594 -0.41088 C 0.05087 -0.23033 0.07222 -0.04283 0.01354 0.00555 C -0.04497 0.05416 -0.16042 -0.05348 -0.24601 -0.23519 C -0.33177 -0.41574 -0.3533 -0.60301 -0.29479 -0.65047 Z " pathEditMode="relative" rAng="-23524523" ptsTypes="fffff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4 -0.01343 C 0.54566 0.04074 0.69028 0.14074 0.67916 0.20764 C 0.66684 0.27338 0.50607 0.2875 0.31788 0.23356 C 0.13003 0.17685 -0.01476 0.07778 -0.00261 0.01018 C 0.00833 -0.05833 0.171 -0.06898 0.35764 -0.01343 Z " pathEditMode="relative" rAng="743566" ptsTypes="fffff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72 0.00301 C -0.05902 -0.02824 0.07552 0.0007 0.0842 0.06852 C 0.09167 0.13519 -0.03281 0.21458 -0.18264 0.24676 C -0.34027 0.2794 -0.47257 0.24838 -0.48142 0.18125 C -0.48871 0.11412 -0.3684 0.03287 -0.20972 0.00301 Z " pathEditMode="relative" rAng="-503151" ptsTypes="fffff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81 0.0926 C 0.26684 0.18542 0.33264 0.30973 0.30312 0.36898 C 0.27465 0.42917 0.16267 0.40162 0.05399 0.3088 C -0.05539 0.21551 -0.12084 0.09167 -0.09219 0.03218 C -0.06337 -0.02801 0.04843 -0.00092 0.15781 0.0926 Z " pathEditMode="relative" rAng="1959765" ptsTypes="fffff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2407 C 0.22813 -0.10787 0.36476 -0.24537 0.34514 -0.32917 C 0.32639 -0.41273 0.15209 -0.41273 -0.03524 -0.33056 C -0.22378 -0.24792 -0.3592 -0.11134 -0.33836 -0.02708 C -0.31736 0.05718 -0.14739 0.05856 0.04167 -0.02407 Z " pathEditMode="relative" rAng="-1098013" ptsTypes="fffff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5 0.05092 C 0.16319 0.12963 0.27674 0.14189 0.30469 0.07569 C 0.33247 0.00902 0.26424 -0.11204 0.15191 -0.19445 C 0.04149 -0.275 -0.07257 -0.28542 -0.09861 -0.2176 C -0.12778 -0.15232 -0.05851 -0.03149 0.05295 0.05092 Z " pathEditMode="relative" rAng="1723378" ptsTypes="fffff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89 -0.01366 C 0.3467 -0.05046 0.46441 -0.13495 0.4566 -0.20116 C 0.44653 -0.26551 0.31389 -0.29004 0.16025 -0.25231 C 0.00521 -0.21435 -0.11284 -0.13148 -0.1033 -0.06435 C -0.09479 0.0007 0.03733 0.02431 0.19289 -0.01366 Z " pathEditMode="relative" rAng="-617387" ptsTypes="fffff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8927" y="0"/>
            <a:ext cx="93929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066800" y="838200"/>
            <a:ext cx="66294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 </a:t>
            </a:r>
            <a:r>
              <a:rPr lang="bn-BD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13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066800" y="2362200"/>
            <a:ext cx="11201400" cy="2514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25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endParaRPr lang="en-US" sz="25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7724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8956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196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722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t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517"/>
            <a:ext cx="7086600" cy="6027683"/>
          </a:xfrm>
          <a:prstGeom prst="rect">
            <a:avLst/>
          </a:prstGeom>
          <a:solidFill>
            <a:srgbClr val="CC0066"/>
          </a:solidFill>
        </p:spPr>
      </p:pic>
      <p:sp>
        <p:nvSpPr>
          <p:cNvPr id="8" name="TextBox 7"/>
          <p:cNvSpPr txBox="1"/>
          <p:nvPr/>
        </p:nvSpPr>
        <p:spPr>
          <a:xfrm>
            <a:off x="4343400" y="5892225"/>
            <a:ext cx="1045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অর্বিট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72400" y="1752600"/>
            <a:ext cx="457200" cy="457200"/>
          </a:xfrm>
          <a:prstGeom prst="ellipse">
            <a:avLst/>
          </a:prstGeom>
          <a:solidFill>
            <a:srgbClr val="DEF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1630D"/>
                </a:solidFill>
              </a:ln>
              <a:solidFill>
                <a:srgbClr val="E9FE2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600" y="5715000"/>
            <a:ext cx="457200" cy="381000"/>
          </a:xfrm>
          <a:prstGeom prst="ellipse">
            <a:avLst/>
          </a:prstGeom>
          <a:solidFill>
            <a:srgbClr val="F814D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95400" y="1905000"/>
            <a:ext cx="457200" cy="381000"/>
          </a:xfrm>
          <a:prstGeom prst="ellipse">
            <a:avLst/>
          </a:prstGeom>
          <a:solidFill>
            <a:srgbClr val="C0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1828800"/>
            <a:ext cx="381000" cy="228600"/>
          </a:xfrm>
          <a:prstGeom prst="ellips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0" y="1295400"/>
            <a:ext cx="381000" cy="228600"/>
          </a:xfrm>
          <a:prstGeom prst="ellipse">
            <a:avLst/>
          </a:prstGeom>
          <a:solidFill>
            <a:srgbClr val="12E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95800" y="373380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3048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95600" y="3429000"/>
            <a:ext cx="304800" cy="304800"/>
          </a:xfrm>
          <a:prstGeom prst="ellipse">
            <a:avLst/>
          </a:prstGeom>
          <a:solidFill>
            <a:srgbClr val="FB13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54 -0.04514 C -0.21667 -0.14699 -0.02847 -0.14607 -0.00052 -0.04236 C 0.03212 0.06065 -0.10573 0.22917 -0.30451 0.33009 C -0.50347 0.43403 -0.68767 0.43194 -0.7184 0.33009 C -0.75 0.22523 -0.61181 0.05949 -0.41354 -0.04514 Z " pathEditMode="relative" rAng="-1269618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98 -0.83472 C -0.2401 -0.88704 -0.10694 -0.74282 -0.0184 -0.51088 C 0.07274 -0.27963 0.08715 -0.04768 0.01476 0.0007 C -0.05885 0.05046 -0.19045 -0.09722 -0.28073 -0.32847 C -0.3717 -0.56111 -0.38559 -0.78819 -0.31198 -0.83472 Z " pathEditMode="relative" rAng="-44851362" ptsTypes="fffff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68 -0.01737 C 0.58055 0.05463 0.72569 0.18495 0.70989 0.2699 C 0.69253 0.35532 0.51614 0.37268 0.31753 0.29907 C 0.12083 0.22384 -0.02292 0.09675 -0.00799 0.00995 C 0.00902 -0.07825 0.18941 -0.09144 0.38368 -0.01737 Z " pathEditMode="relative" rAng="926519" ptsTypes="fffff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16 0.00949 C -0.04827 -0.0331 0.096 0.00417 0.11284 0.09005 C 0.12743 0.17223 -0.0033 0.27801 -0.16302 0.32246 C -0.33108 0.36806 -0.47639 0.33125 -0.48993 0.24468 C -0.50261 0.15973 -0.37795 0.05209 -0.20816 0.00949 Z " pathEditMode="relative" rAng="-659313" ptsTypes="fffff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85 0.08264 C 0.21719 0.17153 0.27917 0.29259 0.24965 0.35185 C 0.22118 0.41204 0.11302 0.38773 0.00903 0.29884 C -0.09549 0.20972 -0.15729 0.08912 -0.12865 0.02963 C -0.09983 -0.03056 0.00816 -0.00671 0.11285 0.08264 Z " pathEditMode="relative" rAng="1959765" ptsTypes="fffff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59 0.08241 C 0.25781 -0.00717 0.39774 -0.17454 0.37031 -0.28866 C 0.34427 -0.40255 0.15417 -0.42338 -0.0441 -0.3368 C -0.2441 -0.24954 -0.38299 -0.08194 -0.35417 0.03241 C -0.32517 0.1463 -0.14045 0.16921 0.06059 0.08241 Z " pathEditMode="relative" rAng="-1098013" ptsTypes="fffff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07824 C 0.17135 0.18055 0.30017 0.21319 0.33281 0.14722 C 0.36458 0.08032 0.28802 -0.06065 0.16093 -0.16713 C 0.03732 -0.27107 -0.09341 -0.30278 -0.12327 -0.23449 C -0.15643 -0.16968 -0.07865 -0.02848 0.04739 0.07824 Z " pathEditMode="relative" rAng="1931878" ptsTypes="fffff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49 0.07454 C 0.3573 0.03611 0.4783 -0.06435 0.47014 -0.14791 C 0.4573 -0.2294 0.31598 -0.26666 0.15452 -0.22685 C -0.00885 -0.18703 -0.13159 -0.08866 -0.11944 -0.0037 C -0.10885 0.07824 0.0316 0.11459 0.19549 0.07454 Z " pathEditMode="relative" rAng="-617387" ptsTypes="fffff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343400" y="3276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81600" y="2162908"/>
            <a:ext cx="228600" cy="3048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9828503">
            <a:off x="3823601" y="555724"/>
            <a:ext cx="1471457" cy="570021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6640438">
            <a:off x="3830103" y="676196"/>
            <a:ext cx="1471457" cy="5700218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392772">
            <a:off x="3766240" y="676196"/>
            <a:ext cx="1471457" cy="57002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 rot="3137190">
            <a:off x="3794839" y="644600"/>
            <a:ext cx="1471457" cy="5700218"/>
          </a:xfrm>
          <a:prstGeom prst="ellipse">
            <a:avLst/>
          </a:prstGeom>
          <a:noFill/>
          <a:ln w="28575">
            <a:solidFill>
              <a:srgbClr val="361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477000" y="2362200"/>
            <a:ext cx="228600" cy="304800"/>
          </a:xfrm>
          <a:prstGeom prst="ellipse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67000" y="3886200"/>
            <a:ext cx="228600" cy="304800"/>
          </a:xfrm>
          <a:prstGeom prst="ellipse">
            <a:avLst/>
          </a:prstGeom>
          <a:solidFill>
            <a:srgbClr val="7030A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38600" y="1371600"/>
            <a:ext cx="228600" cy="304800"/>
          </a:xfrm>
          <a:prstGeom prst="ellipse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48200" y="2667000"/>
            <a:ext cx="228600" cy="304800"/>
          </a:xfrm>
          <a:prstGeom prst="ellipse">
            <a:avLst/>
          </a:prstGeom>
          <a:solidFill>
            <a:srgbClr val="3610A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05600" y="4572000"/>
            <a:ext cx="304800" cy="228600"/>
          </a:xfrm>
          <a:prstGeom prst="ellipse">
            <a:avLst/>
          </a:prstGeom>
          <a:solidFill>
            <a:srgbClr val="182DF4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581400" y="5562600"/>
            <a:ext cx="304800" cy="228600"/>
          </a:xfrm>
          <a:prstGeom prst="ellipse">
            <a:avLst/>
          </a:prstGeom>
          <a:solidFill>
            <a:srgbClr val="7030A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495800" y="3429000"/>
            <a:ext cx="304800" cy="304800"/>
          </a:xfrm>
          <a:prstGeom prst="ellipse">
            <a:avLst/>
          </a:prstGeom>
          <a:solidFill>
            <a:srgbClr val="361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72000" y="3124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91000" y="3505200"/>
            <a:ext cx="304800" cy="304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91000" y="3200400"/>
            <a:ext cx="304800" cy="304800"/>
          </a:xfrm>
          <a:prstGeom prst="ellipse">
            <a:avLst/>
          </a:prstGeom>
          <a:solidFill>
            <a:srgbClr val="182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17 -0.07511 C -0.11424 0.00046 0.02934 0.01664 0.04288 -0.04021 C 0.05799 -0.09476 -0.06059 -0.20199 -0.22187 -0.27502 C -0.38385 -0.3499 -0.52639 -0.36677 -0.54097 -0.31038 C -0.55521 -0.25584 -0.43524 -0.15022 -0.27517 -0.07511 Z " pathEditMode="relative" rAng="1158738" ptsTypes="fffff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-0.11994 C -0.01666 -0.16686 -0.14635 -0.08712 -0.27847 0.05408 C -0.41267 0.19783 -0.49687 0.34805 -0.46909 0.39358 C -0.44201 0.43841 -0.31302 0.36099 -0.17951 0.21817 C -0.04739 0.07581 0.0382 -0.07534 0.01077 -0.11994 Z " pathEditMode="relative" rAng="3074687" ptsTypes="fffff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93 -0.07557 C -0.08091 -0.10769 0.02517 0.02219 0.11614 0.21539 C 0.20711 0.40791 0.25 0.59187 0.21093 0.62422 C 0.1717 0.65635 0.06666 0.52554 -0.02448 0.33233 C -0.1158 0.14005 -0.15799 -0.04298 -0.11893 -0.07557 Z " pathEditMode="relative" rAng="-1923975" ptsTypes="fffff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23573 C -0.00261 -0.23041 0.02482 -0.04044 0.01024 0.18859 C -0.00417 0.41669 -0.05486 0.59487 -0.10209 0.59349 C -0.14983 0.58702 -0.17657 0.39728 -0.16216 0.16917 C -0.14757 -0.05962 -0.0974 -0.24104 -0.04983 -0.23573 Z " pathEditMode="relative" rAng="292224" ptsTypes="fffff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0092 C 0.16789 0.08689 0.28073 0.20245 0.26372 0.25814 C 0.24532 0.31361 0.10521 0.28865 -0.05086 0.2006 C -0.20642 0.11647 -0.31823 0.00069 -0.30173 -0.05501 C -0.28611 -0.1114 -0.14409 -0.08574 0.01198 0.00092 Z " pathEditMode="relative" rAng="1360008" ptsTypes="fffff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54 -0.16363 C 0.27118 -0.30021 0.40086 -0.37486 0.42708 -0.32841 C 0.45399 -0.28265 0.36788 -0.13428 0.23472 0.00208 C 0.10225 0.13935 -0.02726 0.21261 -0.05365 0.16639 C -0.08039 0.1211 0.0059 -0.02751 0.13854 -0.16363 Z " pathEditMode="relative" rAng="-2260739" ptsTypes="fffff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 0.01779 C 0.18004 0.10515 0.30295 0.21469 0.28889 0.25976 C 0.27518 0.30552 0.13056 0.27016 -0.03333 0.1828 C -0.19739 0.09452 -0.31944 -0.01364 -0.30607 -0.05894 C -0.29218 -0.10516 -0.14757 -0.07003 0.0165 0.01779 Z " pathEditMode="relative" rAng="1317786" ptsTypes="fffff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28 -0.72337 C 0.17066 -0.71944 0.20486 -0.52877 0.19132 -0.3009 C 0.17795 -0.07465 0.1217 0.10492 0.0665 0.09914 C 0.01059 0.09753 -0.02257 -0.09753 -0.00972 -0.32355 C 0.00608 -0.54957 0.05973 -0.73099 0.11528 -0.72337 Z " pathEditMode="relative" rAng="272368" ptsTypes="fffff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adora-white.swa.X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47800" y="304800"/>
            <a:ext cx="60960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1C97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দলীয়</a:t>
            </a: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1C97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1C97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B41C97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2209800"/>
            <a:ext cx="922020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C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NikoshBAN" pitchFamily="2" charset="0"/>
              </a:rPr>
              <a:t>(6)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N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n-ea"/>
                <a:cs typeface="NikoshBAN" pitchFamily="2" charset="0"/>
              </a:rPr>
              <a:t>(7),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n-ea"/>
                <a:cs typeface="NikoshBAN" pitchFamily="2" charset="0"/>
              </a:rPr>
              <a:t>O(8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n-ea"/>
                <a:cs typeface="NikoshBAN" pitchFamily="2" charset="0"/>
              </a:rPr>
              <a:t>), F(9), Ne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NikoshBAN" pitchFamily="2" charset="0"/>
              </a:rPr>
              <a:t> (10)</a:t>
            </a:r>
            <a:r>
              <a:rPr kumimoji="0" lang="bn-BD" sz="5400" b="0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NikoshBAN" pitchFamily="2" charset="0"/>
              </a:rPr>
              <a:t> 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 ডায়াগ্রাম অংকন কর ।</a:t>
            </a:r>
            <a:endParaRPr kumimoji="0" lang="en-US" sz="5400" b="0" i="0" u="none" strike="noStrike" kern="1200" cap="none" spc="0" normalizeH="0" baseline="-2500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+mj-lt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nefit-hello-flawless-oxygen-wow-swatch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769"/>
            <a:ext cx="9144000" cy="6899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8055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00421E"/>
                </a:solidFill>
                <a:latin typeface="NikoshBAN" pitchFamily="2" charset="0"/>
                <a:cs typeface="NikoshBAN" pitchFamily="2" charset="0"/>
              </a:rPr>
              <a:t>১। কঠিন, তরল ও বায়বীয় পদার্থের বৈশিষ্ট্যগুলি কি কি ?</a:t>
            </a:r>
            <a:endParaRPr lang="en-US" sz="3600" b="1" dirty="0">
              <a:solidFill>
                <a:srgbClr val="00421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91447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E9FE22"/>
                </a:solidFill>
                <a:latin typeface="NikoshBAN" pitchFamily="2" charset="0"/>
                <a:cs typeface="NikoshBAN" pitchFamily="2" charset="0"/>
              </a:rPr>
              <a:t>২।  তরল পদার্থের নির্দিষ্ট আয়তন আছে কিন্তু আকার নেই তা বুঝিয়ে বল।</a:t>
            </a:r>
            <a:endParaRPr lang="en-US" b="1" dirty="0">
              <a:solidFill>
                <a:srgbClr val="E9FE2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391561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৩। বায়বীয় পদার্থের নির্দিষ্ট আকার ও আয়তন নেই তা বুঝিয়ে বল।</a:t>
            </a:r>
            <a:endParaRPr lang="en-US" b="1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838200"/>
            <a:ext cx="4800600" cy="1143000"/>
          </a:xfrm>
          <a:solidFill>
            <a:srgbClr val="01630D"/>
          </a:solidFill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914400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ইলেক্ট্রন বিন্যাস পরমাণুতে কাঠামো প্রদান করে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-বিশ্লেষণ কর।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xygen-star-fusion-she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bn-BD" sz="23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-glas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406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7664424" flipH="1">
            <a:off x="3816227" y="1375649"/>
            <a:ext cx="990600" cy="484632"/>
          </a:xfrm>
          <a:prstGeom prst="rightArrow">
            <a:avLst/>
          </a:prstGeom>
          <a:solidFill>
            <a:srgbClr val="E9F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 কি ?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04913 0.091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64066_poster200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-609600"/>
            <a:ext cx="9144000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5052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7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endParaRPr lang="en-US" sz="7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24000" y="4953000"/>
            <a:ext cx="6705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88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bn-BD" sz="8800" b="1" i="0" u="none" strike="noStrike" kern="1200" cap="none" spc="0" normalizeH="0" noProof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ঠিন </a:t>
            </a:r>
            <a:r>
              <a:rPr kumimoji="0" lang="bn-BD" sz="88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পদার্থ</a:t>
            </a:r>
            <a:endParaRPr kumimoji="0" lang="en-US" sz="8800" b="1" i="0" u="none" strike="noStrike" kern="1200" cap="none" spc="0" normalizeH="0" baseline="0" noProof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3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build="p" animBg="1"/>
      <p:bldP spid="14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D2_6214_L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4" y="0"/>
            <a:ext cx="9129756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5409406" y="2666206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201194" y="2590006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580605" y="2513806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886994" y="2285206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266406" y="2056606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571206" y="2285206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952206" y="2513806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5562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685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09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62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112E-17 L 0.00017 -0.21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00017 -0.155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3.33333E-6 L -0.00018 -0.15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6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00017 -0.133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00018 -0.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6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00017 -0.11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6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1.11111E-6 L 0.00017 -0.12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467600" cy="16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আজকের  পাঠ</a:t>
            </a:r>
            <a:endParaRPr lang="en-US" sz="115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48046"/>
            <a:ext cx="9144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705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828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05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743200"/>
            <a:ext cx="7696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পরমাণুর গঠন </a:t>
            </a:r>
            <a:endParaRPr lang="en-US" sz="13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838200"/>
            <a:ext cx="4343400" cy="6095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600" b="1" dirty="0" smtClean="0">
                <a:solidFill>
                  <a:srgbClr val="B41C97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b="1" dirty="0">
              <a:solidFill>
                <a:srgbClr val="B41C9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458200" cy="2133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মৌলিক কণিকার বর্ণনা করতে পারবে।</a:t>
            </a:r>
          </a:p>
          <a:p>
            <a:pPr algn="l"/>
            <a:r>
              <a:rPr lang="bn-BD" sz="3600" b="1" dirty="0" smtClean="0">
                <a:solidFill>
                  <a:srgbClr val="0070C0"/>
                </a:solidFill>
              </a:rPr>
              <a:t>(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পরমাণুর ইলেক্ট্রন বিন্যাস নির্ণয় করতে পারবে।</a:t>
            </a:r>
          </a:p>
          <a:p>
            <a:pPr algn="l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(৩)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পরমাণুর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অংকন করতে পারবে।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 smtClean="0">
                <a:solidFill>
                  <a:srgbClr val="0070C0"/>
                </a:solidFill>
              </a:rPr>
              <a:t>					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48046"/>
            <a:ext cx="9144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705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1828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2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05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6324600" y="6324600"/>
            <a:ext cx="1295400" cy="533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nextslide"/>
              </a:rPr>
              <a:t>next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447800" y="6324600"/>
            <a:ext cx="14478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previousslide"/>
              </a:rPr>
              <a:t>previous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1800" y="6324600"/>
            <a:ext cx="1600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lastslide"/>
              </a:rPr>
              <a:t>last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4400" y="6324600"/>
            <a:ext cx="1524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" action="ppaction://hlinkshowjump?jump=firstslide"/>
              </a:rPr>
              <a:t>first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962525" y="291465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81600" y="2819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6800" y="259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29200" y="2514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19650" y="31623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0" y="30480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00600" y="2895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24400" y="2514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05400" y="31242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26670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2743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90800" y="2286000"/>
            <a:ext cx="51816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9786843">
            <a:off x="2626648" y="2210413"/>
            <a:ext cx="5181600" cy="12386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807626">
            <a:off x="2625932" y="2428644"/>
            <a:ext cx="5181600" cy="1230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3558995">
            <a:off x="2460967" y="2383894"/>
            <a:ext cx="5181600" cy="1230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7349839">
            <a:off x="2653974" y="2205126"/>
            <a:ext cx="5181600" cy="1230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5400000">
            <a:off x="2444261" y="2280139"/>
            <a:ext cx="5181600" cy="1230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86200" y="685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762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19800" y="2819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53200" y="4191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95800" y="3505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781800" y="381000"/>
            <a:ext cx="1219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438400" y="5257800"/>
            <a:ext cx="1219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38400" y="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42" name="Rounded Rectangle 41"/>
          <p:cNvSpPr/>
          <p:nvPr/>
        </p:nvSpPr>
        <p:spPr>
          <a:xfrm>
            <a:off x="4191000" y="5791200"/>
            <a:ext cx="22098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Connector 43"/>
          <p:cNvCxnSpPr>
            <a:stCxn id="20" idx="7"/>
          </p:cNvCxnSpPr>
          <p:nvPr/>
        </p:nvCxnSpPr>
        <p:spPr>
          <a:xfrm rot="5400000" flipH="1" flipV="1">
            <a:off x="5240104" y="952500"/>
            <a:ext cx="2036996" cy="1503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048000" y="3581400"/>
            <a:ext cx="190500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Brace 46"/>
          <p:cNvSpPr/>
          <p:nvPr/>
        </p:nvSpPr>
        <p:spPr>
          <a:xfrm rot="5400000">
            <a:off x="4838700" y="3238500"/>
            <a:ext cx="3810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7" idx="1"/>
          </p:cNvCxnSpPr>
          <p:nvPr/>
        </p:nvCxnSpPr>
        <p:spPr>
          <a:xfrm rot="16200000" flipH="1" flipV="1">
            <a:off x="4114800" y="4724400"/>
            <a:ext cx="1752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2889738" y="480646"/>
            <a:ext cx="381000" cy="38100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283 -0.27464 C 0.00278 -0.17309 0.09566 -0.05147 0.07848 -0.00623 C 0.05695 0.03739 -0.06701 -0.0097 -0.19895 -0.11332 C -0.3309 -0.21671 -0.4243 -0.33672 -0.40416 -0.38149 C -0.38455 -0.42511 -0.26041 -0.37757 -0.1283 -0.27464 Z " pathEditMode="relative" rAng="1823839" ptsTypes="fffff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6 -0.08889 C 0.43281 -0.08889 0.55833 -0.04953 0.55833 -2.22222E-6 C 0.55833 0.04861 0.43281 0.08889 0.27916 0.08889 C 0.125 0.08889 3.33333E-6 0.04861 3.33333E-6 -2.22222E-6 C 3.33333E-6 -0.04953 0.125 -0.08889 0.27916 -0.08889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625 0.10224 C 0.14306 0.05701 0.01632 0.10432 -0.11944 0.20748 C -0.2559 0.31087 -0.35243 0.43365 -0.33142 0.47542 C -0.31389 0.52343 -0.18576 0.47473 -0.05017 0.36995 C 0.08628 0.26795 0.18038 0.14701 0.1625 0.10224 Z " pathEditMode="relative" rAng="3618962" ptsTypes="fffff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319 -0.03438 C 0.09757 -0.01038 0.06042 0.15025 -0.0191 0.32218 C -0.09618 0.49458 -0.18733 0.6139 -0.21823 0.58736 C -0.25069 0.56266 -0.21215 0.4018 -0.13385 0.22917 C -0.05469 0.05608 0.03333 -0.05839 0.06319 -0.03438 Z " pathEditMode="relative" rAng="1872913" ptsTypes="fffff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462 0.00023 C -0.01215 -0.0247 0.07622 0.09624 0.15226 0.27002 C 0.22899 0.44311 0.26354 0.60558 0.23125 0.63143 C 0.19931 0.65613 0.11042 0.53473 0.03438 0.36141 C -0.04184 0.1867 -0.07726 0.02631 -0.04462 0.00023 Z " pathEditMode="relative" rAng="-1812553" ptsTypes="fffff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4881 C 0.10122 -0.4881 0.13334 -0.32147 0.13334 -0.11648 C 0.13334 0.08805 0.10122 0.25514 0.0625 0.25514 C 0.02309 0.25514 -0.00833 0.08805 -0.00833 -0.11648 C -0.00833 -0.32147 0.02309 -0.4881 0.0625 -0.4881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69 0  0.125 0.07455  0.125 0.1664  C 0.125 0.25825  0.069 0.33279  0 0.33279  C -0.069 0.33279  -0.125 0.25825  -0.125 0.1664  C -0.125 0.07455  -0.069 0  0 0  Z" pathEditMode="relative" ptsTypes="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69 0  0.125 0.07455  0.125 0.1664  C 0.125 0.25825  0.069 0.33279  0 0.33279  C -0.069 0.33279  -0.125 0.25825  -0.125 0.1664  C -0.125 0.07455  -0.069 0  0 0  Z" pathEditMode="relative" ptsTypes="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6" grpId="0" animBg="1"/>
      <p:bldP spid="36" grpId="1" animBg="1"/>
      <p:bldP spid="39" grpId="0" animBg="1"/>
      <p:bldP spid="40" grpId="0" animBg="1"/>
      <p:bldP spid="41" grpId="0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563</Words>
  <Application>Microsoft Office PowerPoint</Application>
  <PresentationFormat>On-screen Show (4:3)</PresentationFormat>
  <Paragraphs>381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আজকের  পাঠ</vt:lpstr>
      <vt:lpstr>শিখন ফল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একক কাজ</vt:lpstr>
      <vt:lpstr>Slide 27</vt:lpstr>
      <vt:lpstr>Slide 28</vt:lpstr>
      <vt:lpstr>Slide 29</vt:lpstr>
      <vt:lpstr>Slide 30</vt:lpstr>
      <vt:lpstr>Slide 31</vt:lpstr>
      <vt:lpstr>Slide 32</vt:lpstr>
      <vt:lpstr>মূল্যায়ন 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351</cp:revision>
  <dcterms:created xsi:type="dcterms:W3CDTF">2006-08-16T00:00:00Z</dcterms:created>
  <dcterms:modified xsi:type="dcterms:W3CDTF">2012-11-27T08:43:37Z</dcterms:modified>
</cp:coreProperties>
</file>